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319" r:id="rId2"/>
  </p:sldIdLst>
  <p:sldSz cx="10693400" cy="7562850"/>
  <p:notesSz cx="9926638" cy="67976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12A4B"/>
    <a:srgbClr val="E4002A"/>
    <a:srgbClr val="CCE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8"/>
  </p:normalViewPr>
  <p:slideViewPr>
    <p:cSldViewPr>
      <p:cViewPr varScale="1">
        <p:scale>
          <a:sx n="79" d="100"/>
          <a:sy n="79" d="100"/>
        </p:scale>
        <p:origin x="94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642" cy="341026"/>
          </a:xfrm>
          <a:prstGeom prst="rect">
            <a:avLst/>
          </a:prstGeom>
        </p:spPr>
        <p:txBody>
          <a:bodyPr vert="horz" lIns="83759" tIns="41880" rIns="83759" bIns="41880" rtlCol="0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3523" y="0"/>
            <a:ext cx="4300168" cy="341026"/>
          </a:xfrm>
          <a:prstGeom prst="rect">
            <a:avLst/>
          </a:prstGeom>
        </p:spPr>
        <p:txBody>
          <a:bodyPr vert="horz" lIns="83759" tIns="41880" rIns="83759" bIns="41880" rtlCol="0"/>
          <a:lstStyle>
            <a:lvl1pPr algn="r">
              <a:defRPr sz="1100"/>
            </a:lvl1pPr>
          </a:lstStyle>
          <a:p>
            <a:fld id="{74B4F1D3-089A-4AFB-9C3B-3357A8F68614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850900"/>
            <a:ext cx="324008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59" tIns="41880" rIns="83759" bIns="4188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3254" y="3271845"/>
            <a:ext cx="7940131" cy="2676834"/>
          </a:xfrm>
          <a:prstGeom prst="rect">
            <a:avLst/>
          </a:prstGeom>
        </p:spPr>
        <p:txBody>
          <a:bodyPr vert="horz" lIns="83759" tIns="41880" rIns="83759" bIns="4188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456650"/>
            <a:ext cx="4301642" cy="341025"/>
          </a:xfrm>
          <a:prstGeom prst="rect">
            <a:avLst/>
          </a:prstGeom>
        </p:spPr>
        <p:txBody>
          <a:bodyPr vert="horz" lIns="83759" tIns="41880" rIns="83759" bIns="41880" rtlCol="0" anchor="b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3523" y="6456650"/>
            <a:ext cx="4300168" cy="341025"/>
          </a:xfrm>
          <a:prstGeom prst="rect">
            <a:avLst/>
          </a:prstGeom>
        </p:spPr>
        <p:txBody>
          <a:bodyPr vert="horz" lIns="83759" tIns="41880" rIns="83759" bIns="41880" rtlCol="0" anchor="b"/>
          <a:lstStyle>
            <a:lvl1pPr algn="r">
              <a:defRPr sz="1100"/>
            </a:lvl1pPr>
          </a:lstStyle>
          <a:p>
            <a:fld id="{98A3AC68-0C64-4E98-85AC-02D91F6A6A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5360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rgbClr val="112A4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rgbClr val="112A4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rgbClr val="112A4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47287" y="307267"/>
            <a:ext cx="8398824" cy="838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1" i="0">
                <a:solidFill>
                  <a:srgbClr val="112A4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92502" y="2606787"/>
            <a:ext cx="6108395" cy="1549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5"/>
          <p:cNvSpPr/>
          <p:nvPr/>
        </p:nvSpPr>
        <p:spPr>
          <a:xfrm>
            <a:off x="-63500" y="-28576"/>
            <a:ext cx="10756900" cy="7591425"/>
          </a:xfrm>
          <a:prstGeom prst="rect">
            <a:avLst/>
          </a:prstGeom>
          <a:blipFill>
            <a:blip r:embed="rId2" cstate="print"/>
            <a:stretch>
              <a:fillRect b="-220110"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60019D78-23E2-487D-95C4-BF545942F7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630" y="6953077"/>
            <a:ext cx="846139" cy="597925"/>
          </a:xfrm>
          <a:prstGeom prst="rect">
            <a:avLst/>
          </a:prstGeom>
        </p:spPr>
      </p:pic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67415BE6-775B-43A2-820D-197BDF50855B}"/>
              </a:ext>
            </a:extLst>
          </p:cNvPr>
          <p:cNvSpPr txBox="1"/>
          <p:nvPr/>
        </p:nvSpPr>
        <p:spPr>
          <a:xfrm>
            <a:off x="344446" y="2314515"/>
            <a:ext cx="5383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quartieri@sportesalute.eu</a:t>
            </a:r>
          </a:p>
        </p:txBody>
      </p:sp>
      <p:pic>
        <p:nvPicPr>
          <p:cNvPr id="16" name="Picture 2" descr="Risultato immagini per icona outlook">
            <a:extLst>
              <a:ext uri="{FF2B5EF4-FFF2-40B4-BE49-F238E27FC236}">
                <a16:creationId xmlns:a16="http://schemas.microsoft.com/office/drawing/2014/main" xmlns="" id="{9AF99DA1-8DB3-42C7-AEA3-2DA23162E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305" y="2333625"/>
            <a:ext cx="389618" cy="389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xmlns="" id="{28450A25-5D01-4BA4-8F33-23FB9CE93ACE}"/>
              </a:ext>
            </a:extLst>
          </p:cNvPr>
          <p:cNvCxnSpPr>
            <a:cxnSpLocks/>
          </p:cNvCxnSpPr>
          <p:nvPr/>
        </p:nvCxnSpPr>
        <p:spPr>
          <a:xfrm flipH="1">
            <a:off x="5346700" y="550452"/>
            <a:ext cx="12584" cy="645275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tangolo 28">
            <a:extLst>
              <a:ext uri="{FF2B5EF4-FFF2-40B4-BE49-F238E27FC236}">
                <a16:creationId xmlns:a16="http://schemas.microsoft.com/office/drawing/2014/main" xmlns="" id="{8D907B71-41B1-4263-8186-1CBF75533A5F}"/>
              </a:ext>
            </a:extLst>
          </p:cNvPr>
          <p:cNvSpPr/>
          <p:nvPr/>
        </p:nvSpPr>
        <p:spPr>
          <a:xfrm>
            <a:off x="-60290" y="3324225"/>
            <a:ext cx="10740990" cy="369332"/>
          </a:xfrm>
          <a:prstGeom prst="rect">
            <a:avLst/>
          </a:prstGeom>
          <a:solidFill>
            <a:srgbClr val="112A4B"/>
          </a:solidFill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FFFFFF"/>
                </a:solidFill>
                <a:latin typeface="+mj-lt"/>
              </a:rPr>
              <a:t>Contatti della Struttura Territoriale Sport e Salute della regione </a:t>
            </a:r>
          </a:p>
        </p:txBody>
      </p:sp>
      <p:pic>
        <p:nvPicPr>
          <p:cNvPr id="36" name="Picture 2" descr="Risultato immagini per icona outlook">
            <a:extLst>
              <a:ext uri="{FF2B5EF4-FFF2-40B4-BE49-F238E27FC236}">
                <a16:creationId xmlns:a16="http://schemas.microsoft.com/office/drawing/2014/main" xmlns="" id="{899CF478-85AB-4642-979F-6DCE24848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482" y="2333625"/>
            <a:ext cx="389618" cy="389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ttangolo 27">
            <a:extLst>
              <a:ext uri="{FF2B5EF4-FFF2-40B4-BE49-F238E27FC236}">
                <a16:creationId xmlns:a16="http://schemas.microsoft.com/office/drawing/2014/main" xmlns="" id="{66D86ADC-FE87-4DCE-AF11-3235F9488A66}"/>
              </a:ext>
            </a:extLst>
          </p:cNvPr>
          <p:cNvSpPr/>
          <p:nvPr/>
        </p:nvSpPr>
        <p:spPr>
          <a:xfrm>
            <a:off x="-38332" y="1765310"/>
            <a:ext cx="10731732" cy="369332"/>
          </a:xfrm>
          <a:prstGeom prst="rect">
            <a:avLst/>
          </a:prstGeom>
          <a:solidFill>
            <a:srgbClr val="112A4B"/>
          </a:solidFill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FFFFFF"/>
                </a:solidFill>
                <a:latin typeface="+mj-lt"/>
                <a:cs typeface="Verdana"/>
              </a:rPr>
              <a:t>Per chiarimenti e dubbi scrivi a: </a:t>
            </a:r>
            <a:endParaRPr lang="it-IT" dirty="0">
              <a:latin typeface="+mj-lt"/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xmlns="" id="{55813A7F-ACA5-4BEF-8F91-57B89E712519}"/>
              </a:ext>
            </a:extLst>
          </p:cNvPr>
          <p:cNvSpPr/>
          <p:nvPr/>
        </p:nvSpPr>
        <p:spPr>
          <a:xfrm>
            <a:off x="3708688" y="4391025"/>
            <a:ext cx="3314412" cy="338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93342160-7C0C-4759-A7F2-4FBC97DE20D9}"/>
              </a:ext>
            </a:extLst>
          </p:cNvPr>
          <p:cNvSpPr txBox="1"/>
          <p:nvPr/>
        </p:nvSpPr>
        <p:spPr>
          <a:xfrm>
            <a:off x="12584" y="5411246"/>
            <a:ext cx="5308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</a:rPr>
              <a:t>    TELEFONO</a:t>
            </a:r>
          </a:p>
        </p:txBody>
      </p:sp>
      <p:sp>
        <p:nvSpPr>
          <p:cNvPr id="43" name="Rettangolo 42">
            <a:extLst>
              <a:ext uri="{FF2B5EF4-FFF2-40B4-BE49-F238E27FC236}">
                <a16:creationId xmlns:a16="http://schemas.microsoft.com/office/drawing/2014/main" xmlns="" id="{55A24742-B0FB-407B-943A-A65E40B9A244}"/>
              </a:ext>
            </a:extLst>
          </p:cNvPr>
          <p:cNvSpPr/>
          <p:nvPr/>
        </p:nvSpPr>
        <p:spPr>
          <a:xfrm>
            <a:off x="1869179" y="5431791"/>
            <a:ext cx="3314412" cy="338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070 482261</a:t>
            </a:r>
            <a:endParaRPr lang="it-IT" dirty="0"/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xmlns="" id="{4DBD433C-08E0-4420-A703-B81CA24F6906}"/>
              </a:ext>
            </a:extLst>
          </p:cNvPr>
          <p:cNvSpPr txBox="1"/>
          <p:nvPr/>
        </p:nvSpPr>
        <p:spPr>
          <a:xfrm>
            <a:off x="-61100" y="6048315"/>
            <a:ext cx="5308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</a:rPr>
              <a:t>     REFERENTE </a:t>
            </a:r>
          </a:p>
        </p:txBody>
      </p:sp>
      <p:sp>
        <p:nvSpPr>
          <p:cNvPr id="51" name="Rettangolo 50">
            <a:extLst>
              <a:ext uri="{FF2B5EF4-FFF2-40B4-BE49-F238E27FC236}">
                <a16:creationId xmlns:a16="http://schemas.microsoft.com/office/drawing/2014/main" xmlns="" id="{614D0B58-F1D6-4BBF-8775-EF1598DD296D}"/>
              </a:ext>
            </a:extLst>
          </p:cNvPr>
          <p:cNvSpPr/>
          <p:nvPr/>
        </p:nvSpPr>
        <p:spPr>
          <a:xfrm>
            <a:off x="1864401" y="6036267"/>
            <a:ext cx="3314412" cy="338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Tiziana </a:t>
            </a:r>
            <a:r>
              <a:rPr lang="it-IT" dirty="0" err="1" smtClean="0"/>
              <a:t>Cuccu</a:t>
            </a:r>
            <a:endParaRPr lang="it-IT" dirty="0"/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xmlns="" id="{80A2A07B-DA2E-4F8E-9873-2955EE35A043}"/>
              </a:ext>
            </a:extLst>
          </p:cNvPr>
          <p:cNvSpPr txBox="1"/>
          <p:nvPr/>
        </p:nvSpPr>
        <p:spPr>
          <a:xfrm>
            <a:off x="5371716" y="5397430"/>
            <a:ext cx="5308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</a:rPr>
              <a:t>    TELEFONO</a:t>
            </a:r>
          </a:p>
        </p:txBody>
      </p:sp>
      <p:sp>
        <p:nvSpPr>
          <p:cNvPr id="56" name="Rettangolo 55">
            <a:extLst>
              <a:ext uri="{FF2B5EF4-FFF2-40B4-BE49-F238E27FC236}">
                <a16:creationId xmlns:a16="http://schemas.microsoft.com/office/drawing/2014/main" xmlns="" id="{6BF62B1C-B3B0-42EC-AE84-4DBD552F7037}"/>
              </a:ext>
            </a:extLst>
          </p:cNvPr>
          <p:cNvSpPr/>
          <p:nvPr/>
        </p:nvSpPr>
        <p:spPr>
          <a:xfrm>
            <a:off x="7228311" y="5417975"/>
            <a:ext cx="3314412" cy="338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0783 73690</a:t>
            </a:r>
            <a:endParaRPr lang="it-IT" dirty="0"/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xmlns="" id="{ED2C605F-185A-40C1-928B-4C0EEEA7E2A4}"/>
              </a:ext>
            </a:extLst>
          </p:cNvPr>
          <p:cNvSpPr txBox="1"/>
          <p:nvPr/>
        </p:nvSpPr>
        <p:spPr>
          <a:xfrm>
            <a:off x="5298032" y="6034499"/>
            <a:ext cx="5308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</a:rPr>
              <a:t>     REFERENTE </a:t>
            </a:r>
          </a:p>
        </p:txBody>
      </p:sp>
      <p:sp>
        <p:nvSpPr>
          <p:cNvPr id="58" name="Rettangolo 57">
            <a:extLst>
              <a:ext uri="{FF2B5EF4-FFF2-40B4-BE49-F238E27FC236}">
                <a16:creationId xmlns:a16="http://schemas.microsoft.com/office/drawing/2014/main" xmlns="" id="{CB18020E-75C1-4828-A7F5-19576BD24756}"/>
              </a:ext>
            </a:extLst>
          </p:cNvPr>
          <p:cNvSpPr/>
          <p:nvPr/>
        </p:nvSpPr>
        <p:spPr>
          <a:xfrm>
            <a:off x="7223533" y="6022451"/>
            <a:ext cx="3314412" cy="338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Annalisa </a:t>
            </a:r>
            <a:r>
              <a:rPr lang="it-IT" dirty="0" err="1" smtClean="0"/>
              <a:t>Cossa</a:t>
            </a:r>
            <a:endParaRPr lang="it-IT" dirty="0"/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xmlns="" id="{E9ABDE6C-B229-411B-BFB7-287DFA9E64BB}"/>
              </a:ext>
            </a:extLst>
          </p:cNvPr>
          <p:cNvSpPr txBox="1"/>
          <p:nvPr/>
        </p:nvSpPr>
        <p:spPr>
          <a:xfrm>
            <a:off x="2323716" y="4319421"/>
            <a:ext cx="5308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</a:rPr>
              <a:t>     MAIL</a:t>
            </a:r>
          </a:p>
        </p:txBody>
      </p:sp>
      <p:grpSp>
        <p:nvGrpSpPr>
          <p:cNvPr id="35" name="Gruppo 34">
            <a:extLst>
              <a:ext uri="{FF2B5EF4-FFF2-40B4-BE49-F238E27FC236}">
                <a16:creationId xmlns:a16="http://schemas.microsoft.com/office/drawing/2014/main" xmlns="" id="{C794AE06-DF2A-473D-9E56-83FFF722963A}"/>
              </a:ext>
            </a:extLst>
          </p:cNvPr>
          <p:cNvGrpSpPr/>
          <p:nvPr/>
        </p:nvGrpSpPr>
        <p:grpSpPr>
          <a:xfrm>
            <a:off x="1536700" y="434971"/>
            <a:ext cx="2140553" cy="831854"/>
            <a:chOff x="5575300" y="2005013"/>
            <a:chExt cx="3614777" cy="1344500"/>
          </a:xfrm>
        </p:grpSpPr>
        <p:pic>
          <p:nvPicPr>
            <p:cNvPr id="37" name="Immagine 36" descr="titolo sportditutti.png">
              <a:extLst>
                <a:ext uri="{FF2B5EF4-FFF2-40B4-BE49-F238E27FC236}">
                  <a16:creationId xmlns:a16="http://schemas.microsoft.com/office/drawing/2014/main" xmlns="" id="{71725702-1BF6-4A5F-9776-6A0612AF28F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75300" y="2005013"/>
              <a:ext cx="3614777" cy="762000"/>
            </a:xfrm>
            <a:prstGeom prst="rect">
              <a:avLst/>
            </a:prstGeom>
          </p:spPr>
        </p:pic>
        <p:sp>
          <p:nvSpPr>
            <p:cNvPr id="38" name="object 19">
              <a:extLst>
                <a:ext uri="{FF2B5EF4-FFF2-40B4-BE49-F238E27FC236}">
                  <a16:creationId xmlns:a16="http://schemas.microsoft.com/office/drawing/2014/main" xmlns="" id="{77650FCA-6F62-4BD9-A673-281331BB6263}"/>
                </a:ext>
              </a:extLst>
            </p:cNvPr>
            <p:cNvSpPr/>
            <p:nvPr/>
          </p:nvSpPr>
          <p:spPr>
            <a:xfrm>
              <a:off x="6126747" y="3019425"/>
              <a:ext cx="2511882" cy="330088"/>
            </a:xfrm>
            <a:custGeom>
              <a:avLst/>
              <a:gdLst/>
              <a:ahLst/>
              <a:cxnLst/>
              <a:rect l="l" t="t" r="r" b="b"/>
              <a:pathLst>
                <a:path w="3152140" h="380364">
                  <a:moveTo>
                    <a:pt x="344385" y="113398"/>
                  </a:moveTo>
                  <a:lnTo>
                    <a:pt x="339039" y="75552"/>
                  </a:lnTo>
                  <a:lnTo>
                    <a:pt x="310324" y="30988"/>
                  </a:lnTo>
                  <a:lnTo>
                    <a:pt x="259651" y="5003"/>
                  </a:lnTo>
                  <a:lnTo>
                    <a:pt x="241668" y="1778"/>
                  </a:lnTo>
                  <a:lnTo>
                    <a:pt x="241668" y="134696"/>
                  </a:lnTo>
                  <a:lnTo>
                    <a:pt x="240436" y="144894"/>
                  </a:lnTo>
                  <a:lnTo>
                    <a:pt x="224294" y="186436"/>
                  </a:lnTo>
                  <a:lnTo>
                    <a:pt x="195414" y="216103"/>
                  </a:lnTo>
                  <a:lnTo>
                    <a:pt x="150990" y="230314"/>
                  </a:lnTo>
                  <a:lnTo>
                    <a:pt x="142138" y="229743"/>
                  </a:lnTo>
                  <a:lnTo>
                    <a:pt x="106387" y="203123"/>
                  </a:lnTo>
                  <a:lnTo>
                    <a:pt x="102400" y="176949"/>
                  </a:lnTo>
                  <a:lnTo>
                    <a:pt x="103632" y="166738"/>
                  </a:lnTo>
                  <a:lnTo>
                    <a:pt x="119773" y="125196"/>
                  </a:lnTo>
                  <a:lnTo>
                    <a:pt x="148640" y="95529"/>
                  </a:lnTo>
                  <a:lnTo>
                    <a:pt x="193103" y="81305"/>
                  </a:lnTo>
                  <a:lnTo>
                    <a:pt x="201930" y="81889"/>
                  </a:lnTo>
                  <a:lnTo>
                    <a:pt x="237667" y="108508"/>
                  </a:lnTo>
                  <a:lnTo>
                    <a:pt x="241668" y="134696"/>
                  </a:lnTo>
                  <a:lnTo>
                    <a:pt x="241668" y="1778"/>
                  </a:lnTo>
                  <a:lnTo>
                    <a:pt x="238810" y="1257"/>
                  </a:lnTo>
                  <a:lnTo>
                    <a:pt x="216077" y="0"/>
                  </a:lnTo>
                  <a:lnTo>
                    <a:pt x="192608" y="1257"/>
                  </a:lnTo>
                  <a:lnTo>
                    <a:pt x="147205" y="11252"/>
                  </a:lnTo>
                  <a:lnTo>
                    <a:pt x="104292" y="30988"/>
                  </a:lnTo>
                  <a:lnTo>
                    <a:pt x="66865" y="58762"/>
                  </a:lnTo>
                  <a:lnTo>
                    <a:pt x="35852" y="93916"/>
                  </a:lnTo>
                  <a:lnTo>
                    <a:pt x="13804" y="134035"/>
                  </a:lnTo>
                  <a:lnTo>
                    <a:pt x="2057" y="174371"/>
                  </a:lnTo>
                  <a:lnTo>
                    <a:pt x="0" y="192112"/>
                  </a:lnTo>
                  <a:lnTo>
                    <a:pt x="127" y="209054"/>
                  </a:lnTo>
                  <a:lnTo>
                    <a:pt x="13081" y="254215"/>
                  </a:lnTo>
                  <a:lnTo>
                    <a:pt x="43116" y="288086"/>
                  </a:lnTo>
                  <a:lnTo>
                    <a:pt x="88112" y="307365"/>
                  </a:lnTo>
                  <a:lnTo>
                    <a:pt x="97358" y="320814"/>
                  </a:lnTo>
                  <a:lnTo>
                    <a:pt x="123482" y="351421"/>
                  </a:lnTo>
                  <a:lnTo>
                    <a:pt x="159169" y="373557"/>
                  </a:lnTo>
                  <a:lnTo>
                    <a:pt x="204711" y="380161"/>
                  </a:lnTo>
                  <a:lnTo>
                    <a:pt x="217805" y="379564"/>
                  </a:lnTo>
                  <a:lnTo>
                    <a:pt x="255676" y="370573"/>
                  </a:lnTo>
                  <a:lnTo>
                    <a:pt x="290360" y="351066"/>
                  </a:lnTo>
                  <a:lnTo>
                    <a:pt x="301002" y="342265"/>
                  </a:lnTo>
                  <a:lnTo>
                    <a:pt x="283273" y="310349"/>
                  </a:lnTo>
                  <a:lnTo>
                    <a:pt x="272643" y="291185"/>
                  </a:lnTo>
                  <a:lnTo>
                    <a:pt x="260642" y="299567"/>
                  </a:lnTo>
                  <a:lnTo>
                    <a:pt x="248970" y="305562"/>
                  </a:lnTo>
                  <a:lnTo>
                    <a:pt x="237591" y="309156"/>
                  </a:lnTo>
                  <a:lnTo>
                    <a:pt x="226542" y="310349"/>
                  </a:lnTo>
                  <a:lnTo>
                    <a:pt x="221221" y="310349"/>
                  </a:lnTo>
                  <a:lnTo>
                    <a:pt x="216662" y="309422"/>
                  </a:lnTo>
                  <a:lnTo>
                    <a:pt x="209029" y="305727"/>
                  </a:lnTo>
                  <a:lnTo>
                    <a:pt x="205676" y="302539"/>
                  </a:lnTo>
                  <a:lnTo>
                    <a:pt x="202755" y="297992"/>
                  </a:lnTo>
                  <a:lnTo>
                    <a:pt x="226314" y="287820"/>
                  </a:lnTo>
                  <a:lnTo>
                    <a:pt x="248323" y="275170"/>
                  </a:lnTo>
                  <a:lnTo>
                    <a:pt x="268782" y="260045"/>
                  </a:lnTo>
                  <a:lnTo>
                    <a:pt x="287680" y="242443"/>
                  </a:lnTo>
                  <a:lnTo>
                    <a:pt x="298043" y="230314"/>
                  </a:lnTo>
                  <a:lnTo>
                    <a:pt x="304393" y="222910"/>
                  </a:lnTo>
                  <a:lnTo>
                    <a:pt x="318312" y="201955"/>
                  </a:lnTo>
                  <a:lnTo>
                    <a:pt x="329438" y="179590"/>
                  </a:lnTo>
                  <a:lnTo>
                    <a:pt x="337756" y="155816"/>
                  </a:lnTo>
                  <a:lnTo>
                    <a:pt x="342569" y="134035"/>
                  </a:lnTo>
                  <a:lnTo>
                    <a:pt x="344385" y="113398"/>
                  </a:lnTo>
                  <a:close/>
                </a:path>
                <a:path w="3152140" h="380364">
                  <a:moveTo>
                    <a:pt x="779665" y="6807"/>
                  </a:moveTo>
                  <a:lnTo>
                    <a:pt x="682332" y="6807"/>
                  </a:lnTo>
                  <a:lnTo>
                    <a:pt x="636866" y="167728"/>
                  </a:lnTo>
                  <a:lnTo>
                    <a:pt x="631812" y="183007"/>
                  </a:lnTo>
                  <a:lnTo>
                    <a:pt x="603580" y="221932"/>
                  </a:lnTo>
                  <a:lnTo>
                    <a:pt x="574294" y="230314"/>
                  </a:lnTo>
                  <a:lnTo>
                    <a:pt x="564273" y="229387"/>
                  </a:lnTo>
                  <a:lnTo>
                    <a:pt x="541959" y="196049"/>
                  </a:lnTo>
                  <a:lnTo>
                    <a:pt x="543483" y="183007"/>
                  </a:lnTo>
                  <a:lnTo>
                    <a:pt x="547077" y="167728"/>
                  </a:lnTo>
                  <a:lnTo>
                    <a:pt x="592556" y="6807"/>
                  </a:lnTo>
                  <a:lnTo>
                    <a:pt x="493547" y="6807"/>
                  </a:lnTo>
                  <a:lnTo>
                    <a:pt x="447230" y="170713"/>
                  </a:lnTo>
                  <a:lnTo>
                    <a:pt x="440664" y="202272"/>
                  </a:lnTo>
                  <a:lnTo>
                    <a:pt x="439889" y="230098"/>
                  </a:lnTo>
                  <a:lnTo>
                    <a:pt x="444868" y="254215"/>
                  </a:lnTo>
                  <a:lnTo>
                    <a:pt x="471792" y="290791"/>
                  </a:lnTo>
                  <a:lnTo>
                    <a:pt x="519201" y="309308"/>
                  </a:lnTo>
                  <a:lnTo>
                    <a:pt x="550468" y="311619"/>
                  </a:lnTo>
                  <a:lnTo>
                    <a:pt x="583031" y="309308"/>
                  </a:lnTo>
                  <a:lnTo>
                    <a:pt x="640918" y="290791"/>
                  </a:lnTo>
                  <a:lnTo>
                    <a:pt x="688517" y="254215"/>
                  </a:lnTo>
                  <a:lnTo>
                    <a:pt x="722071" y="202272"/>
                  </a:lnTo>
                  <a:lnTo>
                    <a:pt x="733348" y="170713"/>
                  </a:lnTo>
                  <a:lnTo>
                    <a:pt x="779665" y="6807"/>
                  </a:lnTo>
                  <a:close/>
                </a:path>
                <a:path w="3152140" h="380364">
                  <a:moveTo>
                    <a:pt x="1143101" y="304800"/>
                  </a:moveTo>
                  <a:lnTo>
                    <a:pt x="1135392" y="252869"/>
                  </a:lnTo>
                  <a:lnTo>
                    <a:pt x="1124673" y="180492"/>
                  </a:lnTo>
                  <a:lnTo>
                    <a:pt x="1113561" y="105575"/>
                  </a:lnTo>
                  <a:lnTo>
                    <a:pt x="1098931" y="6794"/>
                  </a:lnTo>
                  <a:lnTo>
                    <a:pt x="1028877" y="6794"/>
                  </a:lnTo>
                  <a:lnTo>
                    <a:pt x="1028877" y="180492"/>
                  </a:lnTo>
                  <a:lnTo>
                    <a:pt x="971816" y="180492"/>
                  </a:lnTo>
                  <a:lnTo>
                    <a:pt x="1021511" y="105575"/>
                  </a:lnTo>
                  <a:lnTo>
                    <a:pt x="1028877" y="180492"/>
                  </a:lnTo>
                  <a:lnTo>
                    <a:pt x="1028877" y="6794"/>
                  </a:lnTo>
                  <a:lnTo>
                    <a:pt x="1001598" y="6794"/>
                  </a:lnTo>
                  <a:lnTo>
                    <a:pt x="789012" y="304800"/>
                  </a:lnTo>
                  <a:lnTo>
                    <a:pt x="889698" y="304800"/>
                  </a:lnTo>
                  <a:lnTo>
                    <a:pt x="924090" y="252869"/>
                  </a:lnTo>
                  <a:lnTo>
                    <a:pt x="1035685" y="252869"/>
                  </a:lnTo>
                  <a:lnTo>
                    <a:pt x="1040739" y="304800"/>
                  </a:lnTo>
                  <a:lnTo>
                    <a:pt x="1143101" y="304800"/>
                  </a:lnTo>
                  <a:close/>
                </a:path>
                <a:path w="3152140" h="380364">
                  <a:moveTo>
                    <a:pt x="1571752" y="87274"/>
                  </a:moveTo>
                  <a:lnTo>
                    <a:pt x="1561668" y="47586"/>
                  </a:lnTo>
                  <a:lnTo>
                    <a:pt x="1531810" y="20434"/>
                  </a:lnTo>
                  <a:lnTo>
                    <a:pt x="1484198" y="7670"/>
                  </a:lnTo>
                  <a:lnTo>
                    <a:pt x="1468615" y="6985"/>
                  </a:lnTo>
                  <a:lnTo>
                    <a:pt x="1468615" y="104470"/>
                  </a:lnTo>
                  <a:lnTo>
                    <a:pt x="1468551" y="111366"/>
                  </a:lnTo>
                  <a:lnTo>
                    <a:pt x="1449641" y="144957"/>
                  </a:lnTo>
                  <a:lnTo>
                    <a:pt x="1416850" y="154114"/>
                  </a:lnTo>
                  <a:lnTo>
                    <a:pt x="1380769" y="154114"/>
                  </a:lnTo>
                  <a:lnTo>
                    <a:pt x="1400492" y="84289"/>
                  </a:lnTo>
                  <a:lnTo>
                    <a:pt x="1436573" y="84289"/>
                  </a:lnTo>
                  <a:lnTo>
                    <a:pt x="1468615" y="104470"/>
                  </a:lnTo>
                  <a:lnTo>
                    <a:pt x="1468615" y="6985"/>
                  </a:lnTo>
                  <a:lnTo>
                    <a:pt x="1464767" y="6807"/>
                  </a:lnTo>
                  <a:lnTo>
                    <a:pt x="1323378" y="6807"/>
                  </a:lnTo>
                  <a:lnTo>
                    <a:pt x="1239177" y="304812"/>
                  </a:lnTo>
                  <a:lnTo>
                    <a:pt x="1338173" y="304812"/>
                  </a:lnTo>
                  <a:lnTo>
                    <a:pt x="1359344" y="229882"/>
                  </a:lnTo>
                  <a:lnTo>
                    <a:pt x="1386205" y="229882"/>
                  </a:lnTo>
                  <a:lnTo>
                    <a:pt x="1414957" y="304812"/>
                  </a:lnTo>
                  <a:lnTo>
                    <a:pt x="1520672" y="304812"/>
                  </a:lnTo>
                  <a:lnTo>
                    <a:pt x="1491589" y="229882"/>
                  </a:lnTo>
                  <a:lnTo>
                    <a:pt x="1484985" y="212852"/>
                  </a:lnTo>
                  <a:lnTo>
                    <a:pt x="1525689" y="186296"/>
                  </a:lnTo>
                  <a:lnTo>
                    <a:pt x="1551736" y="154114"/>
                  </a:lnTo>
                  <a:lnTo>
                    <a:pt x="1554810" y="149110"/>
                  </a:lnTo>
                  <a:lnTo>
                    <a:pt x="1561566" y="134670"/>
                  </a:lnTo>
                  <a:lnTo>
                    <a:pt x="1566824" y="119202"/>
                  </a:lnTo>
                  <a:lnTo>
                    <a:pt x="1570456" y="102704"/>
                  </a:lnTo>
                  <a:lnTo>
                    <a:pt x="1571752" y="87274"/>
                  </a:lnTo>
                  <a:close/>
                </a:path>
                <a:path w="3152140" h="380364">
                  <a:moveTo>
                    <a:pt x="1964842" y="6794"/>
                  </a:moveTo>
                  <a:lnTo>
                    <a:pt x="1693837" y="6794"/>
                  </a:lnTo>
                  <a:lnTo>
                    <a:pt x="1671815" y="84709"/>
                  </a:lnTo>
                  <a:lnTo>
                    <a:pt x="1757819" y="84709"/>
                  </a:lnTo>
                  <a:lnTo>
                    <a:pt x="1695627" y="304800"/>
                  </a:lnTo>
                  <a:lnTo>
                    <a:pt x="1794624" y="304800"/>
                  </a:lnTo>
                  <a:lnTo>
                    <a:pt x="1856828" y="84709"/>
                  </a:lnTo>
                  <a:lnTo>
                    <a:pt x="1942833" y="84709"/>
                  </a:lnTo>
                  <a:lnTo>
                    <a:pt x="1964842" y="6794"/>
                  </a:lnTo>
                  <a:close/>
                </a:path>
                <a:path w="3152140" h="380364">
                  <a:moveTo>
                    <a:pt x="2169566" y="6807"/>
                  </a:moveTo>
                  <a:lnTo>
                    <a:pt x="2070557" y="6807"/>
                  </a:lnTo>
                  <a:lnTo>
                    <a:pt x="1986343" y="304812"/>
                  </a:lnTo>
                  <a:lnTo>
                    <a:pt x="2085352" y="304812"/>
                  </a:lnTo>
                  <a:lnTo>
                    <a:pt x="2169566" y="6807"/>
                  </a:lnTo>
                  <a:close/>
                </a:path>
                <a:path w="3152140" h="380364">
                  <a:moveTo>
                    <a:pt x="2536240" y="6807"/>
                  </a:moveTo>
                  <a:lnTo>
                    <a:pt x="2297519" y="6807"/>
                  </a:lnTo>
                  <a:lnTo>
                    <a:pt x="2213318" y="304812"/>
                  </a:lnTo>
                  <a:lnTo>
                    <a:pt x="2457475" y="304812"/>
                  </a:lnTo>
                  <a:lnTo>
                    <a:pt x="2478887" y="229031"/>
                  </a:lnTo>
                  <a:lnTo>
                    <a:pt x="2332063" y="229031"/>
                  </a:lnTo>
                  <a:lnTo>
                    <a:pt x="2343124" y="189865"/>
                  </a:lnTo>
                  <a:lnTo>
                    <a:pt x="2467305" y="189865"/>
                  </a:lnTo>
                  <a:lnTo>
                    <a:pt x="2487752" y="117500"/>
                  </a:lnTo>
                  <a:lnTo>
                    <a:pt x="2363571" y="117500"/>
                  </a:lnTo>
                  <a:lnTo>
                    <a:pt x="2373439" y="82600"/>
                  </a:lnTo>
                  <a:lnTo>
                    <a:pt x="2514828" y="82600"/>
                  </a:lnTo>
                  <a:lnTo>
                    <a:pt x="2536240" y="6807"/>
                  </a:lnTo>
                  <a:close/>
                </a:path>
                <a:path w="3152140" h="380364">
                  <a:moveTo>
                    <a:pt x="2908363" y="87274"/>
                  </a:moveTo>
                  <a:lnTo>
                    <a:pt x="2898279" y="47586"/>
                  </a:lnTo>
                  <a:lnTo>
                    <a:pt x="2868422" y="20434"/>
                  </a:lnTo>
                  <a:lnTo>
                    <a:pt x="2820809" y="7670"/>
                  </a:lnTo>
                  <a:lnTo>
                    <a:pt x="2805226" y="6985"/>
                  </a:lnTo>
                  <a:lnTo>
                    <a:pt x="2805226" y="104470"/>
                  </a:lnTo>
                  <a:lnTo>
                    <a:pt x="2805163" y="111366"/>
                  </a:lnTo>
                  <a:lnTo>
                    <a:pt x="2786253" y="144957"/>
                  </a:lnTo>
                  <a:lnTo>
                    <a:pt x="2753461" y="154114"/>
                  </a:lnTo>
                  <a:lnTo>
                    <a:pt x="2717381" y="154114"/>
                  </a:lnTo>
                  <a:lnTo>
                    <a:pt x="2737104" y="84289"/>
                  </a:lnTo>
                  <a:lnTo>
                    <a:pt x="2773184" y="84289"/>
                  </a:lnTo>
                  <a:lnTo>
                    <a:pt x="2805226" y="104470"/>
                  </a:lnTo>
                  <a:lnTo>
                    <a:pt x="2805226" y="6985"/>
                  </a:lnTo>
                  <a:lnTo>
                    <a:pt x="2801378" y="6807"/>
                  </a:lnTo>
                  <a:lnTo>
                    <a:pt x="2659989" y="6807"/>
                  </a:lnTo>
                  <a:lnTo>
                    <a:pt x="2575788" y="304812"/>
                  </a:lnTo>
                  <a:lnTo>
                    <a:pt x="2674785" y="304812"/>
                  </a:lnTo>
                  <a:lnTo>
                    <a:pt x="2695956" y="229882"/>
                  </a:lnTo>
                  <a:lnTo>
                    <a:pt x="2722816" y="229882"/>
                  </a:lnTo>
                  <a:lnTo>
                    <a:pt x="2751569" y="304812"/>
                  </a:lnTo>
                  <a:lnTo>
                    <a:pt x="2857284" y="304812"/>
                  </a:lnTo>
                  <a:lnTo>
                    <a:pt x="2828201" y="229882"/>
                  </a:lnTo>
                  <a:lnTo>
                    <a:pt x="2821597" y="212852"/>
                  </a:lnTo>
                  <a:lnTo>
                    <a:pt x="2862300" y="186296"/>
                  </a:lnTo>
                  <a:lnTo>
                    <a:pt x="2888348" y="154114"/>
                  </a:lnTo>
                  <a:lnTo>
                    <a:pt x="2891421" y="149110"/>
                  </a:lnTo>
                  <a:lnTo>
                    <a:pt x="2898178" y="134670"/>
                  </a:lnTo>
                  <a:lnTo>
                    <a:pt x="2903436" y="119202"/>
                  </a:lnTo>
                  <a:lnTo>
                    <a:pt x="2907068" y="102704"/>
                  </a:lnTo>
                  <a:lnTo>
                    <a:pt x="2908363" y="87274"/>
                  </a:lnTo>
                  <a:close/>
                </a:path>
                <a:path w="3152140" h="380364">
                  <a:moveTo>
                    <a:pt x="3151682" y="6807"/>
                  </a:moveTo>
                  <a:lnTo>
                    <a:pt x="3052673" y="6807"/>
                  </a:lnTo>
                  <a:lnTo>
                    <a:pt x="2968460" y="304812"/>
                  </a:lnTo>
                  <a:lnTo>
                    <a:pt x="3067481" y="304812"/>
                  </a:lnTo>
                  <a:lnTo>
                    <a:pt x="3151682" y="680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200"/>
            </a:p>
          </p:txBody>
        </p:sp>
      </p:grpSp>
      <p:grpSp>
        <p:nvGrpSpPr>
          <p:cNvPr id="41" name="Gruppo 40">
            <a:extLst>
              <a:ext uri="{FF2B5EF4-FFF2-40B4-BE49-F238E27FC236}">
                <a16:creationId xmlns:a16="http://schemas.microsoft.com/office/drawing/2014/main" xmlns="" id="{ABA62700-2F90-43CB-A953-54C173344C8D}"/>
              </a:ext>
            </a:extLst>
          </p:cNvPr>
          <p:cNvGrpSpPr/>
          <p:nvPr/>
        </p:nvGrpSpPr>
        <p:grpSpPr>
          <a:xfrm>
            <a:off x="7023100" y="428625"/>
            <a:ext cx="2118091" cy="819569"/>
            <a:chOff x="1308100" y="2005013"/>
            <a:chExt cx="3614777" cy="1302412"/>
          </a:xfrm>
        </p:grpSpPr>
        <p:pic>
          <p:nvPicPr>
            <p:cNvPr id="42" name="Immagine 41" descr="titolo sportditutti.png">
              <a:extLst>
                <a:ext uri="{FF2B5EF4-FFF2-40B4-BE49-F238E27FC236}">
                  <a16:creationId xmlns:a16="http://schemas.microsoft.com/office/drawing/2014/main" xmlns="" id="{9EF68BD6-CFBD-47C7-A4DE-702D239364A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08100" y="2005013"/>
              <a:ext cx="3614777" cy="762000"/>
            </a:xfrm>
            <a:prstGeom prst="rect">
              <a:avLst/>
            </a:prstGeom>
          </p:spPr>
        </p:pic>
        <p:sp>
          <p:nvSpPr>
            <p:cNvPr id="44" name="object 16">
              <a:extLst>
                <a:ext uri="{FF2B5EF4-FFF2-40B4-BE49-F238E27FC236}">
                  <a16:creationId xmlns:a16="http://schemas.microsoft.com/office/drawing/2014/main" xmlns="" id="{27758359-B9C0-479F-8DCA-D5E6ABA5B745}"/>
                </a:ext>
              </a:extLst>
            </p:cNvPr>
            <p:cNvSpPr/>
            <p:nvPr/>
          </p:nvSpPr>
          <p:spPr>
            <a:xfrm>
              <a:off x="1656982" y="3019425"/>
              <a:ext cx="2917012" cy="288000"/>
            </a:xfrm>
            <a:custGeom>
              <a:avLst/>
              <a:gdLst/>
              <a:ahLst/>
              <a:cxnLst/>
              <a:rect l="l" t="t" r="r" b="b"/>
              <a:pathLst>
                <a:path w="3389629" h="310514">
                  <a:moveTo>
                    <a:pt x="3389617" y="6781"/>
                  </a:moveTo>
                  <a:lnTo>
                    <a:pt x="3148444" y="6781"/>
                  </a:lnTo>
                  <a:lnTo>
                    <a:pt x="3063379" y="303466"/>
                  </a:lnTo>
                  <a:lnTo>
                    <a:pt x="3310051" y="303466"/>
                  </a:lnTo>
                  <a:lnTo>
                    <a:pt x="3331679" y="228015"/>
                  </a:lnTo>
                  <a:lnTo>
                    <a:pt x="3183343" y="228015"/>
                  </a:lnTo>
                  <a:lnTo>
                    <a:pt x="3194519" y="189026"/>
                  </a:lnTo>
                  <a:lnTo>
                    <a:pt x="3319983" y="189026"/>
                  </a:lnTo>
                  <a:lnTo>
                    <a:pt x="3340646" y="116979"/>
                  </a:lnTo>
                  <a:lnTo>
                    <a:pt x="3215182" y="116979"/>
                  </a:lnTo>
                  <a:lnTo>
                    <a:pt x="3225152" y="82219"/>
                  </a:lnTo>
                  <a:lnTo>
                    <a:pt x="3367976" y="82219"/>
                  </a:lnTo>
                  <a:lnTo>
                    <a:pt x="3389617" y="6781"/>
                  </a:lnTo>
                  <a:close/>
                </a:path>
                <a:path w="3389629" h="310514">
                  <a:moveTo>
                    <a:pt x="2829877" y="6781"/>
                  </a:moveTo>
                  <a:lnTo>
                    <a:pt x="2747657" y="6781"/>
                  </a:lnTo>
                  <a:lnTo>
                    <a:pt x="2662593" y="303466"/>
                  </a:lnTo>
                  <a:lnTo>
                    <a:pt x="2760065" y="303466"/>
                  </a:lnTo>
                  <a:lnTo>
                    <a:pt x="2798711" y="168681"/>
                  </a:lnTo>
                  <a:lnTo>
                    <a:pt x="2993680" y="168681"/>
                  </a:lnTo>
                  <a:lnTo>
                    <a:pt x="3001456" y="141566"/>
                  </a:lnTo>
                  <a:lnTo>
                    <a:pt x="2903982" y="141566"/>
                  </a:lnTo>
                  <a:lnTo>
                    <a:pt x="2829877" y="6781"/>
                  </a:lnTo>
                  <a:close/>
                </a:path>
                <a:path w="3389629" h="310514">
                  <a:moveTo>
                    <a:pt x="2993680" y="168681"/>
                  </a:moveTo>
                  <a:lnTo>
                    <a:pt x="2798711" y="168681"/>
                  </a:lnTo>
                  <a:lnTo>
                    <a:pt x="2872803" y="303466"/>
                  </a:lnTo>
                  <a:lnTo>
                    <a:pt x="2955023" y="303466"/>
                  </a:lnTo>
                  <a:lnTo>
                    <a:pt x="2993680" y="168681"/>
                  </a:lnTo>
                  <a:close/>
                </a:path>
                <a:path w="3389629" h="310514">
                  <a:moveTo>
                    <a:pt x="3040113" y="6781"/>
                  </a:moveTo>
                  <a:lnTo>
                    <a:pt x="2942628" y="6781"/>
                  </a:lnTo>
                  <a:lnTo>
                    <a:pt x="2903982" y="141566"/>
                  </a:lnTo>
                  <a:lnTo>
                    <a:pt x="3001456" y="141566"/>
                  </a:lnTo>
                  <a:lnTo>
                    <a:pt x="3040113" y="6781"/>
                  </a:lnTo>
                  <a:close/>
                </a:path>
                <a:path w="3389629" h="310514">
                  <a:moveTo>
                    <a:pt x="2485707" y="0"/>
                  </a:moveTo>
                  <a:lnTo>
                    <a:pt x="2438825" y="4975"/>
                  </a:lnTo>
                  <a:lnTo>
                    <a:pt x="2393962" y="19913"/>
                  </a:lnTo>
                  <a:lnTo>
                    <a:pt x="2353121" y="43705"/>
                  </a:lnTo>
                  <a:lnTo>
                    <a:pt x="2318346" y="75222"/>
                  </a:lnTo>
                  <a:lnTo>
                    <a:pt x="2291324" y="112893"/>
                  </a:lnTo>
                  <a:lnTo>
                    <a:pt x="2273808" y="155117"/>
                  </a:lnTo>
                  <a:lnTo>
                    <a:pt x="2267111" y="197342"/>
                  </a:lnTo>
                  <a:lnTo>
                    <a:pt x="2268300" y="216746"/>
                  </a:lnTo>
                  <a:lnTo>
                    <a:pt x="2289225" y="266534"/>
                  </a:lnTo>
                  <a:lnTo>
                    <a:pt x="2333600" y="299037"/>
                  </a:lnTo>
                  <a:lnTo>
                    <a:pt x="2373759" y="308992"/>
                  </a:lnTo>
                  <a:lnTo>
                    <a:pt x="2396744" y="310235"/>
                  </a:lnTo>
                  <a:lnTo>
                    <a:pt x="2420437" y="308992"/>
                  </a:lnTo>
                  <a:lnTo>
                    <a:pt x="2466309" y="299037"/>
                  </a:lnTo>
                  <a:lnTo>
                    <a:pt x="2509667" y="279394"/>
                  </a:lnTo>
                  <a:lnTo>
                    <a:pt x="2547481" y="251742"/>
                  </a:lnTo>
                  <a:lnTo>
                    <a:pt x="2568724" y="229285"/>
                  </a:lnTo>
                  <a:lnTo>
                    <a:pt x="2419959" y="229285"/>
                  </a:lnTo>
                  <a:lnTo>
                    <a:pt x="2411022" y="228716"/>
                  </a:lnTo>
                  <a:lnTo>
                    <a:pt x="2374916" y="202218"/>
                  </a:lnTo>
                  <a:lnTo>
                    <a:pt x="2370882" y="176153"/>
                  </a:lnTo>
                  <a:lnTo>
                    <a:pt x="2372124" y="165995"/>
                  </a:lnTo>
                  <a:lnTo>
                    <a:pt x="2388430" y="124647"/>
                  </a:lnTo>
                  <a:lnTo>
                    <a:pt x="2417602" y="95094"/>
                  </a:lnTo>
                  <a:lnTo>
                    <a:pt x="2453228" y="81518"/>
                  </a:lnTo>
                  <a:lnTo>
                    <a:pt x="2462491" y="80949"/>
                  </a:lnTo>
                  <a:lnTo>
                    <a:pt x="2611249" y="80949"/>
                  </a:lnTo>
                  <a:lnTo>
                    <a:pt x="2609926" y="75222"/>
                  </a:lnTo>
                  <a:lnTo>
                    <a:pt x="2580938" y="30843"/>
                  </a:lnTo>
                  <a:lnTo>
                    <a:pt x="2529738" y="4975"/>
                  </a:lnTo>
                  <a:lnTo>
                    <a:pt x="2508688" y="1243"/>
                  </a:lnTo>
                  <a:lnTo>
                    <a:pt x="2485707" y="0"/>
                  </a:lnTo>
                  <a:close/>
                </a:path>
                <a:path w="3389629" h="310514">
                  <a:moveTo>
                    <a:pt x="2611249" y="80949"/>
                  </a:moveTo>
                  <a:lnTo>
                    <a:pt x="2462491" y="80949"/>
                  </a:lnTo>
                  <a:lnTo>
                    <a:pt x="2471428" y="81518"/>
                  </a:lnTo>
                  <a:lnTo>
                    <a:pt x="2479589" y="83226"/>
                  </a:lnTo>
                  <a:lnTo>
                    <a:pt x="2510104" y="115912"/>
                  </a:lnTo>
                  <a:lnTo>
                    <a:pt x="2511569" y="134091"/>
                  </a:lnTo>
                  <a:lnTo>
                    <a:pt x="2510327" y="144246"/>
                  </a:lnTo>
                  <a:lnTo>
                    <a:pt x="2494021" y="185594"/>
                  </a:lnTo>
                  <a:lnTo>
                    <a:pt x="2464845" y="215148"/>
                  </a:lnTo>
                  <a:lnTo>
                    <a:pt x="2429220" y="228716"/>
                  </a:lnTo>
                  <a:lnTo>
                    <a:pt x="2419959" y="229285"/>
                  </a:lnTo>
                  <a:lnTo>
                    <a:pt x="2568724" y="229285"/>
                  </a:lnTo>
                  <a:lnTo>
                    <a:pt x="2591128" y="197342"/>
                  </a:lnTo>
                  <a:lnTo>
                    <a:pt x="2608643" y="155117"/>
                  </a:lnTo>
                  <a:lnTo>
                    <a:pt x="2615342" y="112893"/>
                  </a:lnTo>
                  <a:lnTo>
                    <a:pt x="2614147" y="93488"/>
                  </a:lnTo>
                  <a:lnTo>
                    <a:pt x="2611249" y="80949"/>
                  </a:lnTo>
                  <a:close/>
                </a:path>
                <a:path w="3389629" h="310514">
                  <a:moveTo>
                    <a:pt x="2219858" y="6781"/>
                  </a:moveTo>
                  <a:lnTo>
                    <a:pt x="2119845" y="6781"/>
                  </a:lnTo>
                  <a:lnTo>
                    <a:pt x="2034768" y="303466"/>
                  </a:lnTo>
                  <a:lnTo>
                    <a:pt x="2134793" y="303466"/>
                  </a:lnTo>
                  <a:lnTo>
                    <a:pt x="2219858" y="6781"/>
                  </a:lnTo>
                  <a:close/>
                </a:path>
                <a:path w="3389629" h="310514">
                  <a:moveTo>
                    <a:pt x="1737550" y="206819"/>
                  </a:moveTo>
                  <a:lnTo>
                    <a:pt x="1684426" y="279730"/>
                  </a:lnTo>
                  <a:lnTo>
                    <a:pt x="1694539" y="286364"/>
                  </a:lnTo>
                  <a:lnTo>
                    <a:pt x="1706419" y="292284"/>
                  </a:lnTo>
                  <a:lnTo>
                    <a:pt x="1752044" y="305590"/>
                  </a:lnTo>
                  <a:lnTo>
                    <a:pt x="1804949" y="310235"/>
                  </a:lnTo>
                  <a:lnTo>
                    <a:pt x="1826606" y="309401"/>
                  </a:lnTo>
                  <a:lnTo>
                    <a:pt x="1866353" y="302729"/>
                  </a:lnTo>
                  <a:lnTo>
                    <a:pt x="1916215" y="281212"/>
                  </a:lnTo>
                  <a:lnTo>
                    <a:pt x="1951804" y="249197"/>
                  </a:lnTo>
                  <a:lnTo>
                    <a:pt x="1961738" y="233946"/>
                  </a:lnTo>
                  <a:lnTo>
                    <a:pt x="1827682" y="233946"/>
                  </a:lnTo>
                  <a:lnTo>
                    <a:pt x="1815597" y="233484"/>
                  </a:lnTo>
                  <a:lnTo>
                    <a:pt x="1767693" y="222519"/>
                  </a:lnTo>
                  <a:lnTo>
                    <a:pt x="1746785" y="212665"/>
                  </a:lnTo>
                  <a:lnTo>
                    <a:pt x="1737550" y="206819"/>
                  </a:lnTo>
                  <a:close/>
                </a:path>
                <a:path w="3389629" h="310514">
                  <a:moveTo>
                    <a:pt x="1907476" y="0"/>
                  </a:moveTo>
                  <a:lnTo>
                    <a:pt x="1865368" y="3284"/>
                  </a:lnTo>
                  <a:lnTo>
                    <a:pt x="1828050" y="13131"/>
                  </a:lnTo>
                  <a:lnTo>
                    <a:pt x="1782798" y="38329"/>
                  </a:lnTo>
                  <a:lnTo>
                    <a:pt x="1752198" y="73320"/>
                  </a:lnTo>
                  <a:lnTo>
                    <a:pt x="1737300" y="115320"/>
                  </a:lnTo>
                  <a:lnTo>
                    <a:pt x="1736578" y="128890"/>
                  </a:lnTo>
                  <a:lnTo>
                    <a:pt x="1738455" y="140826"/>
                  </a:lnTo>
                  <a:lnTo>
                    <a:pt x="1765298" y="173425"/>
                  </a:lnTo>
                  <a:lnTo>
                    <a:pt x="1812382" y="190020"/>
                  </a:lnTo>
                  <a:lnTo>
                    <a:pt x="1839414" y="196389"/>
                  </a:lnTo>
                  <a:lnTo>
                    <a:pt x="1849196" y="198988"/>
                  </a:lnTo>
                  <a:lnTo>
                    <a:pt x="1857130" y="201479"/>
                  </a:lnTo>
                  <a:lnTo>
                    <a:pt x="1863217" y="203860"/>
                  </a:lnTo>
                  <a:lnTo>
                    <a:pt x="1870087" y="206971"/>
                  </a:lnTo>
                  <a:lnTo>
                    <a:pt x="1872640" y="211632"/>
                  </a:lnTo>
                  <a:lnTo>
                    <a:pt x="1869325" y="223215"/>
                  </a:lnTo>
                  <a:lnTo>
                    <a:pt x="1827682" y="233946"/>
                  </a:lnTo>
                  <a:lnTo>
                    <a:pt x="1961738" y="233946"/>
                  </a:lnTo>
                  <a:lnTo>
                    <a:pt x="1966906" y="223875"/>
                  </a:lnTo>
                  <a:lnTo>
                    <a:pt x="1971802" y="210223"/>
                  </a:lnTo>
                  <a:lnTo>
                    <a:pt x="1975104" y="194964"/>
                  </a:lnTo>
                  <a:lnTo>
                    <a:pt x="1975775" y="181400"/>
                  </a:lnTo>
                  <a:lnTo>
                    <a:pt x="1973814" y="169532"/>
                  </a:lnTo>
                  <a:lnTo>
                    <a:pt x="1946356" y="137230"/>
                  </a:lnTo>
                  <a:lnTo>
                    <a:pt x="1898779" y="121123"/>
                  </a:lnTo>
                  <a:lnTo>
                    <a:pt x="1871940" y="115320"/>
                  </a:lnTo>
                  <a:lnTo>
                    <a:pt x="1862278" y="112893"/>
                  </a:lnTo>
                  <a:lnTo>
                    <a:pt x="1854447" y="110547"/>
                  </a:lnTo>
                  <a:lnTo>
                    <a:pt x="1848446" y="108280"/>
                  </a:lnTo>
                  <a:lnTo>
                    <a:pt x="1841677" y="105321"/>
                  </a:lnTo>
                  <a:lnTo>
                    <a:pt x="1839137" y="100863"/>
                  </a:lnTo>
                  <a:lnTo>
                    <a:pt x="1840839" y="94932"/>
                  </a:lnTo>
                  <a:lnTo>
                    <a:pt x="1845585" y="86774"/>
                  </a:lnTo>
                  <a:lnTo>
                    <a:pt x="1854485" y="80948"/>
                  </a:lnTo>
                  <a:lnTo>
                    <a:pt x="1867539" y="77453"/>
                  </a:lnTo>
                  <a:lnTo>
                    <a:pt x="1884743" y="76288"/>
                  </a:lnTo>
                  <a:lnTo>
                    <a:pt x="1976546" y="76288"/>
                  </a:lnTo>
                  <a:lnTo>
                    <a:pt x="2011946" y="25844"/>
                  </a:lnTo>
                  <a:lnTo>
                    <a:pt x="1965566" y="6565"/>
                  </a:lnTo>
                  <a:lnTo>
                    <a:pt x="1922544" y="409"/>
                  </a:lnTo>
                  <a:lnTo>
                    <a:pt x="1907476" y="0"/>
                  </a:lnTo>
                  <a:close/>
                </a:path>
                <a:path w="3389629" h="310514">
                  <a:moveTo>
                    <a:pt x="1976546" y="76288"/>
                  </a:moveTo>
                  <a:lnTo>
                    <a:pt x="1884743" y="76288"/>
                  </a:lnTo>
                  <a:lnTo>
                    <a:pt x="1904136" y="77667"/>
                  </a:lnTo>
                  <a:lnTo>
                    <a:pt x="1923322" y="81800"/>
                  </a:lnTo>
                  <a:lnTo>
                    <a:pt x="1942304" y="88686"/>
                  </a:lnTo>
                  <a:lnTo>
                    <a:pt x="1961083" y="98323"/>
                  </a:lnTo>
                  <a:lnTo>
                    <a:pt x="1976546" y="76288"/>
                  </a:lnTo>
                  <a:close/>
                </a:path>
                <a:path w="3389629" h="310514">
                  <a:moveTo>
                    <a:pt x="1486509" y="6781"/>
                  </a:moveTo>
                  <a:lnTo>
                    <a:pt x="1386484" y="6781"/>
                  </a:lnTo>
                  <a:lnTo>
                    <a:pt x="1339697" y="169951"/>
                  </a:lnTo>
                  <a:lnTo>
                    <a:pt x="1333070" y="201372"/>
                  </a:lnTo>
                  <a:lnTo>
                    <a:pt x="1332376" y="225578"/>
                  </a:lnTo>
                  <a:lnTo>
                    <a:pt x="1332319" y="229285"/>
                  </a:lnTo>
                  <a:lnTo>
                    <a:pt x="1337313" y="253076"/>
                  </a:lnTo>
                  <a:lnTo>
                    <a:pt x="1364512" y="289500"/>
                  </a:lnTo>
                  <a:lnTo>
                    <a:pt x="1412414" y="307932"/>
                  </a:lnTo>
                  <a:lnTo>
                    <a:pt x="1443990" y="310235"/>
                  </a:lnTo>
                  <a:lnTo>
                    <a:pt x="1476889" y="307932"/>
                  </a:lnTo>
                  <a:lnTo>
                    <a:pt x="1535372" y="289500"/>
                  </a:lnTo>
                  <a:lnTo>
                    <a:pt x="1583460" y="253076"/>
                  </a:lnTo>
                  <a:lnTo>
                    <a:pt x="1602097" y="229285"/>
                  </a:lnTo>
                  <a:lnTo>
                    <a:pt x="1468056" y="229285"/>
                  </a:lnTo>
                  <a:lnTo>
                    <a:pt x="1457950" y="228359"/>
                  </a:lnTo>
                  <a:lnTo>
                    <a:pt x="1435400" y="195173"/>
                  </a:lnTo>
                  <a:lnTo>
                    <a:pt x="1436937" y="182191"/>
                  </a:lnTo>
                  <a:lnTo>
                    <a:pt x="1440573" y="166979"/>
                  </a:lnTo>
                  <a:lnTo>
                    <a:pt x="1486509" y="6781"/>
                  </a:lnTo>
                  <a:close/>
                </a:path>
                <a:path w="3389629" h="310514">
                  <a:moveTo>
                    <a:pt x="1675536" y="6781"/>
                  </a:moveTo>
                  <a:lnTo>
                    <a:pt x="1577213" y="6781"/>
                  </a:lnTo>
                  <a:lnTo>
                    <a:pt x="1531264" y="166979"/>
                  </a:lnTo>
                  <a:lnTo>
                    <a:pt x="1526178" y="182191"/>
                  </a:lnTo>
                  <a:lnTo>
                    <a:pt x="1497661" y="220943"/>
                  </a:lnTo>
                  <a:lnTo>
                    <a:pt x="1468056" y="229285"/>
                  </a:lnTo>
                  <a:lnTo>
                    <a:pt x="1602097" y="229285"/>
                  </a:lnTo>
                  <a:lnTo>
                    <a:pt x="1602258" y="229079"/>
                  </a:lnTo>
                  <a:lnTo>
                    <a:pt x="1617355" y="201372"/>
                  </a:lnTo>
                  <a:lnTo>
                    <a:pt x="1628749" y="169951"/>
                  </a:lnTo>
                  <a:lnTo>
                    <a:pt x="1675536" y="6781"/>
                  </a:lnTo>
                  <a:close/>
                </a:path>
                <a:path w="3389629" h="310514">
                  <a:moveTo>
                    <a:pt x="1169631" y="6781"/>
                  </a:moveTo>
                  <a:lnTo>
                    <a:pt x="1069606" y="6781"/>
                  </a:lnTo>
                  <a:lnTo>
                    <a:pt x="984529" y="303466"/>
                  </a:lnTo>
                  <a:lnTo>
                    <a:pt x="1218488" y="303466"/>
                  </a:lnTo>
                  <a:lnTo>
                    <a:pt x="1240726" y="225894"/>
                  </a:lnTo>
                  <a:lnTo>
                    <a:pt x="1106805" y="225894"/>
                  </a:lnTo>
                  <a:lnTo>
                    <a:pt x="1169631" y="6781"/>
                  </a:lnTo>
                  <a:close/>
                </a:path>
                <a:path w="3389629" h="310514">
                  <a:moveTo>
                    <a:pt x="849617" y="0"/>
                  </a:moveTo>
                  <a:lnTo>
                    <a:pt x="803486" y="4924"/>
                  </a:lnTo>
                  <a:lnTo>
                    <a:pt x="759193" y="19697"/>
                  </a:lnTo>
                  <a:lnTo>
                    <a:pt x="718777" y="43330"/>
                  </a:lnTo>
                  <a:lnTo>
                    <a:pt x="684276" y="74803"/>
                  </a:lnTo>
                  <a:lnTo>
                    <a:pt x="657385" y="112579"/>
                  </a:lnTo>
                  <a:lnTo>
                    <a:pt x="639838" y="155117"/>
                  </a:lnTo>
                  <a:lnTo>
                    <a:pt x="632991" y="197665"/>
                  </a:lnTo>
                  <a:lnTo>
                    <a:pt x="634093" y="217146"/>
                  </a:lnTo>
                  <a:lnTo>
                    <a:pt x="654667" y="266904"/>
                  </a:lnTo>
                  <a:lnTo>
                    <a:pt x="698506" y="299155"/>
                  </a:lnTo>
                  <a:lnTo>
                    <a:pt x="738064" y="309004"/>
                  </a:lnTo>
                  <a:lnTo>
                    <a:pt x="760653" y="310235"/>
                  </a:lnTo>
                  <a:lnTo>
                    <a:pt x="781958" y="309282"/>
                  </a:lnTo>
                  <a:lnTo>
                    <a:pt x="822715" y="301657"/>
                  </a:lnTo>
                  <a:lnTo>
                    <a:pt x="860807" y="286507"/>
                  </a:lnTo>
                  <a:lnTo>
                    <a:pt x="895102" y="264475"/>
                  </a:lnTo>
                  <a:lnTo>
                    <a:pt x="910755" y="250913"/>
                  </a:lnTo>
                  <a:lnTo>
                    <a:pt x="892727" y="229285"/>
                  </a:lnTo>
                  <a:lnTo>
                    <a:pt x="788949" y="229285"/>
                  </a:lnTo>
                  <a:lnTo>
                    <a:pt x="774399" y="228028"/>
                  </a:lnTo>
                  <a:lnTo>
                    <a:pt x="739078" y="198235"/>
                  </a:lnTo>
                  <a:lnTo>
                    <a:pt x="736742" y="185589"/>
                  </a:lnTo>
                  <a:lnTo>
                    <a:pt x="737288" y="171217"/>
                  </a:lnTo>
                  <a:lnTo>
                    <a:pt x="754211" y="124655"/>
                  </a:lnTo>
                  <a:lnTo>
                    <a:pt x="788101" y="92270"/>
                  </a:lnTo>
                  <a:lnTo>
                    <a:pt x="831481" y="80949"/>
                  </a:lnTo>
                  <a:lnTo>
                    <a:pt x="935266" y="80949"/>
                  </a:lnTo>
                  <a:lnTo>
                    <a:pt x="965682" y="59334"/>
                  </a:lnTo>
                  <a:lnTo>
                    <a:pt x="936153" y="23729"/>
                  </a:lnTo>
                  <a:lnTo>
                    <a:pt x="889415" y="3811"/>
                  </a:lnTo>
                  <a:lnTo>
                    <a:pt x="870372" y="952"/>
                  </a:lnTo>
                  <a:lnTo>
                    <a:pt x="849617" y="0"/>
                  </a:lnTo>
                  <a:close/>
                </a:path>
                <a:path w="3389629" h="310514">
                  <a:moveTo>
                    <a:pt x="863765" y="194538"/>
                  </a:moveTo>
                  <a:lnTo>
                    <a:pt x="845015" y="209740"/>
                  </a:lnTo>
                  <a:lnTo>
                    <a:pt x="826295" y="220599"/>
                  </a:lnTo>
                  <a:lnTo>
                    <a:pt x="807606" y="227114"/>
                  </a:lnTo>
                  <a:lnTo>
                    <a:pt x="788949" y="229285"/>
                  </a:lnTo>
                  <a:lnTo>
                    <a:pt x="892727" y="229285"/>
                  </a:lnTo>
                  <a:lnTo>
                    <a:pt x="863765" y="194538"/>
                  </a:lnTo>
                  <a:close/>
                </a:path>
                <a:path w="3389629" h="310514">
                  <a:moveTo>
                    <a:pt x="935266" y="80949"/>
                  </a:moveTo>
                  <a:lnTo>
                    <a:pt x="831481" y="80949"/>
                  </a:lnTo>
                  <a:lnTo>
                    <a:pt x="848898" y="83123"/>
                  </a:lnTo>
                  <a:lnTo>
                    <a:pt x="863850" y="89641"/>
                  </a:lnTo>
                  <a:lnTo>
                    <a:pt x="876340" y="100500"/>
                  </a:lnTo>
                  <a:lnTo>
                    <a:pt x="886371" y="115697"/>
                  </a:lnTo>
                  <a:lnTo>
                    <a:pt x="935266" y="80949"/>
                  </a:lnTo>
                  <a:close/>
                </a:path>
                <a:path w="3389629" h="310514">
                  <a:moveTo>
                    <a:pt x="375678" y="6781"/>
                  </a:moveTo>
                  <a:lnTo>
                    <a:pt x="293446" y="6781"/>
                  </a:lnTo>
                  <a:lnTo>
                    <a:pt x="208381" y="303466"/>
                  </a:lnTo>
                  <a:lnTo>
                    <a:pt x="305854" y="303466"/>
                  </a:lnTo>
                  <a:lnTo>
                    <a:pt x="344512" y="168681"/>
                  </a:lnTo>
                  <a:lnTo>
                    <a:pt x="539469" y="168681"/>
                  </a:lnTo>
                  <a:lnTo>
                    <a:pt x="547243" y="141566"/>
                  </a:lnTo>
                  <a:lnTo>
                    <a:pt x="449770" y="141566"/>
                  </a:lnTo>
                  <a:lnTo>
                    <a:pt x="375678" y="6781"/>
                  </a:lnTo>
                  <a:close/>
                </a:path>
                <a:path w="3389629" h="310514">
                  <a:moveTo>
                    <a:pt x="539469" y="168681"/>
                  </a:moveTo>
                  <a:lnTo>
                    <a:pt x="344512" y="168681"/>
                  </a:lnTo>
                  <a:lnTo>
                    <a:pt x="418604" y="303466"/>
                  </a:lnTo>
                  <a:lnTo>
                    <a:pt x="500824" y="303466"/>
                  </a:lnTo>
                  <a:lnTo>
                    <a:pt x="539469" y="168681"/>
                  </a:lnTo>
                  <a:close/>
                </a:path>
                <a:path w="3389629" h="310514">
                  <a:moveTo>
                    <a:pt x="585889" y="6781"/>
                  </a:moveTo>
                  <a:lnTo>
                    <a:pt x="488416" y="6781"/>
                  </a:lnTo>
                  <a:lnTo>
                    <a:pt x="449770" y="141566"/>
                  </a:lnTo>
                  <a:lnTo>
                    <a:pt x="547243" y="141566"/>
                  </a:lnTo>
                  <a:lnTo>
                    <a:pt x="585889" y="6781"/>
                  </a:lnTo>
                  <a:close/>
                </a:path>
                <a:path w="3389629" h="310514">
                  <a:moveTo>
                    <a:pt x="185102" y="6781"/>
                  </a:moveTo>
                  <a:lnTo>
                    <a:pt x="85077" y="6781"/>
                  </a:lnTo>
                  <a:lnTo>
                    <a:pt x="0" y="303466"/>
                  </a:lnTo>
                  <a:lnTo>
                    <a:pt x="100025" y="303466"/>
                  </a:lnTo>
                  <a:lnTo>
                    <a:pt x="185102" y="678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Rettangolo 45">
            <a:extLst>
              <a:ext uri="{FF2B5EF4-FFF2-40B4-BE49-F238E27FC236}">
                <a16:creationId xmlns:a16="http://schemas.microsoft.com/office/drawing/2014/main" xmlns="" id="{D175A5F7-FCE4-4865-8691-6B084A11F948}"/>
              </a:ext>
            </a:extLst>
          </p:cNvPr>
          <p:cNvSpPr/>
          <p:nvPr/>
        </p:nvSpPr>
        <p:spPr>
          <a:xfrm>
            <a:off x="3716301" y="3819961"/>
            <a:ext cx="3314412" cy="338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0E943476-BB86-4299-A83D-6AB7023E3FF9}"/>
              </a:ext>
            </a:extLst>
          </p:cNvPr>
          <p:cNvSpPr txBox="1"/>
          <p:nvPr/>
        </p:nvSpPr>
        <p:spPr>
          <a:xfrm>
            <a:off x="3716301" y="4357957"/>
            <a:ext cx="3314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 </a:t>
            </a:r>
            <a:r>
              <a:rPr lang="it-IT" dirty="0" smtClean="0">
                <a:solidFill>
                  <a:srgbClr val="FFFFFF"/>
                </a:solidFill>
              </a:rPr>
              <a:t>sdt.sardegna@sportesalute.eu</a:t>
            </a:r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93E24F52-AA0F-465A-B0C4-69E57AE31496}"/>
              </a:ext>
            </a:extLst>
          </p:cNvPr>
          <p:cNvSpPr txBox="1"/>
          <p:nvPr/>
        </p:nvSpPr>
        <p:spPr>
          <a:xfrm>
            <a:off x="3716301" y="3786021"/>
            <a:ext cx="3314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FFFFFF"/>
                </a:solidFill>
              </a:rPr>
              <a:t>SARDEGNA</a:t>
            </a:r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42060DBB-8C56-411E-B6E9-3EC8BCC00A00}"/>
              </a:ext>
            </a:extLst>
          </p:cNvPr>
          <p:cNvSpPr txBox="1"/>
          <p:nvPr/>
        </p:nvSpPr>
        <p:spPr>
          <a:xfrm>
            <a:off x="6211897" y="2333390"/>
            <a:ext cx="3833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inclusione@sportesalute.eu</a:t>
            </a:r>
          </a:p>
        </p:txBody>
      </p:sp>
    </p:spTree>
    <p:extLst>
      <p:ext uri="{BB962C8B-B14F-4D97-AF65-F5344CB8AC3E}">
        <p14:creationId xmlns:p14="http://schemas.microsoft.com/office/powerpoint/2010/main" val="4174080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39</Words>
  <Application>Microsoft Office PowerPoint</Application>
  <PresentationFormat>Personalizzato</PresentationFormat>
  <Paragraphs>15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INCLUSIONE</dc:title>
  <dc:creator>Luisa Bellanca</dc:creator>
  <cp:lastModifiedBy>Cuccu Tiziana</cp:lastModifiedBy>
  <cp:revision>55</cp:revision>
  <cp:lastPrinted>2021-02-19T14:46:35Z</cp:lastPrinted>
  <dcterms:created xsi:type="dcterms:W3CDTF">2021-02-09T17:25:31Z</dcterms:created>
  <dcterms:modified xsi:type="dcterms:W3CDTF">2021-02-23T14:08:59Z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2021-02-09T00:00:00Z</vt:filetime>
  </property>
  <property fmtid="{D5CDD505-2E9C-101B-9397-08002B2CF9AE}" pid="3" name="Creator">
    <vt:lpwstr>Adobe InDesign 16.0 (Macintosh)</vt:lpwstr>
  </property>
  <property fmtid="{D5CDD505-2E9C-101B-9397-08002B2CF9AE}" pid="4" name="LastSaved">
    <vt:filetime>2021-02-09T00:00:00Z</vt:filetime>
  </property>
</Properties>
</file>