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31"/>
  </p:notesMasterIdLst>
  <p:handoutMasterIdLst>
    <p:handoutMasterId r:id="rId32"/>
  </p:handoutMasterIdLst>
  <p:sldIdLst>
    <p:sldId id="3140" r:id="rId2"/>
    <p:sldId id="3141" r:id="rId3"/>
    <p:sldId id="1380" r:id="rId4"/>
    <p:sldId id="334" r:id="rId5"/>
    <p:sldId id="3143" r:id="rId6"/>
    <p:sldId id="3144" r:id="rId7"/>
    <p:sldId id="3145" r:id="rId8"/>
    <p:sldId id="3146" r:id="rId9"/>
    <p:sldId id="3147" r:id="rId10"/>
    <p:sldId id="3148" r:id="rId11"/>
    <p:sldId id="3149" r:id="rId12"/>
    <p:sldId id="3150" r:id="rId13"/>
    <p:sldId id="3151" r:id="rId14"/>
    <p:sldId id="3152" r:id="rId15"/>
    <p:sldId id="3153" r:id="rId16"/>
    <p:sldId id="3154" r:id="rId17"/>
    <p:sldId id="3155" r:id="rId18"/>
    <p:sldId id="3156" r:id="rId19"/>
    <p:sldId id="3157" r:id="rId20"/>
    <p:sldId id="3158" r:id="rId21"/>
    <p:sldId id="3159" r:id="rId22"/>
    <p:sldId id="3160" r:id="rId23"/>
    <p:sldId id="3161" r:id="rId24"/>
    <p:sldId id="3162" r:id="rId25"/>
    <p:sldId id="3163" r:id="rId26"/>
    <p:sldId id="3164" r:id="rId27"/>
    <p:sldId id="3165" r:id="rId28"/>
    <p:sldId id="3166" r:id="rId29"/>
    <p:sldId id="3142" r:id="rId30"/>
  </p:sldIdLst>
  <p:sldSz cx="13004800" cy="9753600"/>
  <p:notesSz cx="7104063" cy="10234613"/>
  <p:defaultTextStyle>
    <a:defPPr marL="0" marR="0" indent="0" algn="l" defTabSz="91430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5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29"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30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83"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6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38"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61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Full" cryptAlgorithmClass="hash" cryptAlgorithmType="typeAny" cryptAlgorithmSid="4" spinCount="100000" saltData="98CBup4Ne00/jUYqDjf/pA==" hashData="JWH9gLINcNtHPEm9wc3eSfoqmc8="/>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initials="g" lastIdx="1" clrIdx="0">
    <p:extLst>
      <p:ext uri="{19B8F6BF-5375-455C-9EA6-DF929625EA0E}">
        <p15:presenceInfo xmlns:p15="http://schemas.microsoft.com/office/powerpoint/2012/main" userId="S::guest@fise.it::23700378-c51e-42c8-8d32-6c308ba32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4AA"/>
    <a:srgbClr val="004070"/>
    <a:srgbClr val="FF9900"/>
    <a:srgbClr val="FF9933"/>
    <a:srgbClr val="70B49D"/>
    <a:srgbClr val="AA72D4"/>
    <a:srgbClr val="FF6600"/>
    <a:srgbClr val="C1E9DA"/>
    <a:srgbClr val="EFC9F7"/>
    <a:srgbClr val="594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5" autoAdjust="0"/>
    <p:restoredTop sz="99667" autoAdjust="0"/>
  </p:normalViewPr>
  <p:slideViewPr>
    <p:cSldViewPr>
      <p:cViewPr varScale="1">
        <p:scale>
          <a:sx n="81" d="100"/>
          <a:sy n="81" d="100"/>
        </p:scale>
        <p:origin x="1734" y="60"/>
      </p:cViewPr>
      <p:guideLst>
        <p:guide orient="horz" pos="3072"/>
        <p:guide pos="4096"/>
      </p:guideLst>
    </p:cSldViewPr>
  </p:slideViewPr>
  <p:outlineViewPr>
    <p:cViewPr>
      <p:scale>
        <a:sx n="33" d="100"/>
        <a:sy n="33" d="100"/>
      </p:scale>
      <p:origin x="0" y="444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FDCF6-1F19-4DB6-84DA-7A4F15F39F22}" type="doc">
      <dgm:prSet loTypeId="urn:microsoft.com/office/officeart/2008/layout/RadialCluster" loCatId="cycle" qsTypeId="urn:microsoft.com/office/officeart/2005/8/quickstyle/3d3" qsCatId="3D" csTypeId="urn:microsoft.com/office/officeart/2005/8/colors/accent1_4" csCatId="accent1" phldr="1"/>
      <dgm:spPr/>
      <dgm:t>
        <a:bodyPr/>
        <a:lstStyle/>
        <a:p>
          <a:endParaRPr lang="it-IT"/>
        </a:p>
      </dgm:t>
    </dgm:pt>
    <dgm:pt modelId="{7E728352-9370-4645-BAEA-7C75E4E58F36}">
      <dgm:prSet phldrT="[Testo]" custT="1"/>
      <dgm:spPr>
        <a:gradFill flip="none" rotWithShape="1">
          <a:gsLst>
            <a:gs pos="0">
              <a:schemeClr val="tx2">
                <a:lumMod val="60000"/>
                <a:lumOff val="40000"/>
              </a:schemeClr>
            </a:gs>
            <a:gs pos="100000">
              <a:schemeClr val="bg1"/>
            </a:gs>
          </a:gsLst>
          <a:lin ang="0" scaled="1"/>
          <a:tileRect/>
        </a:gradFill>
        <a:effectLst>
          <a:outerShdw blurRad="50800" dist="38100" dir="8100000" sx="105000" sy="105000" algn="tr" rotWithShape="0">
            <a:schemeClr val="bg2">
              <a:lumMod val="50000"/>
              <a:alpha val="40000"/>
            </a:schemeClr>
          </a:outerShdw>
        </a:effectLst>
      </dgm:spPr>
      <dgm:t>
        <a:bodyPr/>
        <a:lstStyle/>
        <a:p>
          <a:r>
            <a:rPr lang="it-IT" sz="2800" b="1" dirty="0">
              <a:solidFill>
                <a:schemeClr val="tx2">
                  <a:lumMod val="50000"/>
                </a:schemeClr>
              </a:solidFill>
            </a:rPr>
            <a:t>I Concorsi di Salto Ostacoli si classificano  nel seguente modo</a:t>
          </a:r>
          <a:r>
            <a:rPr lang="it-IT" sz="2400" dirty="0">
              <a:solidFill>
                <a:schemeClr val="tx2">
                  <a:lumMod val="50000"/>
                </a:schemeClr>
              </a:solidFill>
            </a:rPr>
            <a:t>:</a:t>
          </a:r>
        </a:p>
      </dgm:t>
    </dgm:pt>
    <dgm:pt modelId="{1A053C3F-16DC-459B-8C5C-A5E12C03E2D0}" type="parTrans" cxnId="{7945BCE4-AD29-440E-B92E-94846D83BE5F}">
      <dgm:prSet/>
      <dgm:spPr/>
      <dgm:t>
        <a:bodyPr/>
        <a:lstStyle/>
        <a:p>
          <a:endParaRPr lang="it-IT">
            <a:solidFill>
              <a:schemeClr val="tx2">
                <a:lumMod val="50000"/>
              </a:schemeClr>
            </a:solidFill>
          </a:endParaRPr>
        </a:p>
      </dgm:t>
    </dgm:pt>
    <dgm:pt modelId="{EDA79BE1-F1DD-4888-8A1D-B0B21296917D}" type="sibTrans" cxnId="{7945BCE4-AD29-440E-B92E-94846D83BE5F}">
      <dgm:prSet/>
      <dgm:spPr/>
      <dgm:t>
        <a:bodyPr/>
        <a:lstStyle/>
        <a:p>
          <a:endParaRPr lang="it-IT">
            <a:solidFill>
              <a:schemeClr val="tx2">
                <a:lumMod val="50000"/>
              </a:schemeClr>
            </a:solidFill>
          </a:endParaRPr>
        </a:p>
      </dgm:t>
    </dgm:pt>
    <dgm:pt modelId="{6137B8D4-BCCF-4B8A-B86C-09345885B524}">
      <dgm:prSet phldrT="[Testo]"/>
      <dgm:spPr>
        <a:gradFill rotWithShape="0">
          <a:gsLst>
            <a:gs pos="50000">
              <a:srgbClr val="EFC9F7"/>
            </a:gs>
            <a:gs pos="0">
              <a:srgbClr val="AA72D4"/>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Sociali</a:t>
          </a:r>
        </a:p>
      </dgm:t>
    </dgm:pt>
    <dgm:pt modelId="{98C0FC3F-4524-421B-9305-D43A11CBF548}" type="parTrans" cxnId="{C4E31994-3C7B-43F7-81F3-AD37504F17FE}">
      <dgm:prSet/>
      <dgm:spPr/>
      <dgm:t>
        <a:bodyPr/>
        <a:lstStyle/>
        <a:p>
          <a:endParaRPr lang="it-IT">
            <a:solidFill>
              <a:schemeClr val="tx2">
                <a:lumMod val="50000"/>
              </a:schemeClr>
            </a:solidFill>
          </a:endParaRPr>
        </a:p>
      </dgm:t>
    </dgm:pt>
    <dgm:pt modelId="{CA8CAF88-79BC-4C48-AFB5-37ED0C248DEC}" type="sibTrans" cxnId="{C4E31994-3C7B-43F7-81F3-AD37504F17FE}">
      <dgm:prSet/>
      <dgm:spPr/>
      <dgm:t>
        <a:bodyPr/>
        <a:lstStyle/>
        <a:p>
          <a:endParaRPr lang="it-IT">
            <a:solidFill>
              <a:schemeClr val="tx2">
                <a:lumMod val="50000"/>
              </a:schemeClr>
            </a:solidFill>
          </a:endParaRPr>
        </a:p>
      </dgm:t>
    </dgm:pt>
    <dgm:pt modelId="{A093B428-680A-420B-921C-53D7ADB6910E}">
      <dgm:prSet phldrT="[Testo]"/>
      <dgm:spPr>
        <a:gradFill rotWithShape="0">
          <a:gsLst>
            <a:gs pos="50000">
              <a:srgbClr val="FF9933"/>
            </a:gs>
            <a:gs pos="0">
              <a:srgbClr val="FF9933"/>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Eventi Speciali</a:t>
          </a:r>
        </a:p>
      </dgm:t>
    </dgm:pt>
    <dgm:pt modelId="{D82E7002-3833-413F-A963-85BB4AD63EB6}" type="parTrans" cxnId="{63493FD1-2A2F-4703-BBA8-D7F2006D0F0E}">
      <dgm:prSet/>
      <dgm:spPr/>
      <dgm:t>
        <a:bodyPr/>
        <a:lstStyle/>
        <a:p>
          <a:endParaRPr lang="it-IT">
            <a:solidFill>
              <a:schemeClr val="tx2">
                <a:lumMod val="50000"/>
              </a:schemeClr>
            </a:solidFill>
          </a:endParaRPr>
        </a:p>
      </dgm:t>
    </dgm:pt>
    <dgm:pt modelId="{BFA9FAD1-A547-46B1-8C60-777BCF6DF3D7}" type="sibTrans" cxnId="{63493FD1-2A2F-4703-BBA8-D7F2006D0F0E}">
      <dgm:prSet/>
      <dgm:spPr/>
      <dgm:t>
        <a:bodyPr/>
        <a:lstStyle/>
        <a:p>
          <a:endParaRPr lang="it-IT">
            <a:solidFill>
              <a:schemeClr val="tx2">
                <a:lumMod val="50000"/>
              </a:schemeClr>
            </a:solidFill>
          </a:endParaRPr>
        </a:p>
      </dgm:t>
    </dgm:pt>
    <dgm:pt modelId="{FBC600C3-CC85-47F2-A672-426037B16156}">
      <dgm:prSet phldrT="[Testo]"/>
      <dgm:spPr>
        <a:gradFill rotWithShape="0">
          <a:gsLst>
            <a:gs pos="50000">
              <a:schemeClr val="accent6">
                <a:lumMod val="40000"/>
                <a:lumOff val="60000"/>
              </a:schemeClr>
            </a:gs>
            <a:gs pos="0">
              <a:schemeClr val="accent6">
                <a:lumMod val="60000"/>
                <a:lumOff val="40000"/>
              </a:schemeClr>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Internazionali</a:t>
          </a:r>
        </a:p>
      </dgm:t>
    </dgm:pt>
    <dgm:pt modelId="{2B2C8786-C969-44AE-A204-55DAEE125893}" type="parTrans" cxnId="{DBA11127-FA9B-4276-A610-F778153DDA0D}">
      <dgm:prSet/>
      <dgm:spPr/>
      <dgm:t>
        <a:bodyPr/>
        <a:lstStyle/>
        <a:p>
          <a:endParaRPr lang="it-IT">
            <a:solidFill>
              <a:schemeClr val="tx2">
                <a:lumMod val="50000"/>
              </a:schemeClr>
            </a:solidFill>
          </a:endParaRPr>
        </a:p>
      </dgm:t>
    </dgm:pt>
    <dgm:pt modelId="{8E1820D1-AD7F-4DF1-A529-CF98ABF2A3E5}" type="sibTrans" cxnId="{DBA11127-FA9B-4276-A610-F778153DDA0D}">
      <dgm:prSet/>
      <dgm:spPr/>
      <dgm:t>
        <a:bodyPr/>
        <a:lstStyle/>
        <a:p>
          <a:endParaRPr lang="it-IT">
            <a:solidFill>
              <a:schemeClr val="tx2">
                <a:lumMod val="50000"/>
              </a:schemeClr>
            </a:solidFill>
          </a:endParaRPr>
        </a:p>
      </dgm:t>
    </dgm:pt>
    <dgm:pt modelId="{5A71AFA4-C278-497C-A05B-53D143D552EC}">
      <dgm:prSet/>
      <dgm:spPr>
        <a:gradFill rotWithShape="0">
          <a:gsLst>
            <a:gs pos="50000">
              <a:schemeClr val="accent1">
                <a:lumMod val="20000"/>
                <a:lumOff val="80000"/>
              </a:schemeClr>
            </a:gs>
            <a:gs pos="0">
              <a:schemeClr val="accent1">
                <a:lumMod val="75000"/>
              </a:schemeClr>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Promozionali</a:t>
          </a:r>
        </a:p>
      </dgm:t>
    </dgm:pt>
    <dgm:pt modelId="{ACBC3073-F548-49F9-8735-831C49201CAA}" type="parTrans" cxnId="{A7FE0913-FDA6-40A7-80E8-5A1681109EEF}">
      <dgm:prSet/>
      <dgm:spPr/>
      <dgm:t>
        <a:bodyPr/>
        <a:lstStyle/>
        <a:p>
          <a:endParaRPr lang="it-IT">
            <a:solidFill>
              <a:schemeClr val="tx2">
                <a:lumMod val="50000"/>
              </a:schemeClr>
            </a:solidFill>
          </a:endParaRPr>
        </a:p>
      </dgm:t>
    </dgm:pt>
    <dgm:pt modelId="{D5EFCCD5-8F77-4073-86F3-CD424F55B2BB}" type="sibTrans" cxnId="{A7FE0913-FDA6-40A7-80E8-5A1681109EEF}">
      <dgm:prSet/>
      <dgm:spPr/>
      <dgm:t>
        <a:bodyPr/>
        <a:lstStyle/>
        <a:p>
          <a:endParaRPr lang="it-IT">
            <a:solidFill>
              <a:schemeClr val="tx2">
                <a:lumMod val="50000"/>
              </a:schemeClr>
            </a:solidFill>
          </a:endParaRPr>
        </a:p>
      </dgm:t>
    </dgm:pt>
    <dgm:pt modelId="{154F39CB-7084-43D2-B4E8-3148EEFCBF47}">
      <dgm:prSet/>
      <dgm:spPr>
        <a:gradFill rotWithShape="0">
          <a:gsLst>
            <a:gs pos="50000">
              <a:schemeClr val="accent2">
                <a:lumMod val="40000"/>
                <a:lumOff val="60000"/>
              </a:schemeClr>
            </a:gs>
            <a:gs pos="0">
              <a:schemeClr val="accent2">
                <a:lumMod val="60000"/>
                <a:lumOff val="40000"/>
              </a:schemeClr>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a:solidFill>
                <a:schemeClr val="bg2">
                  <a:lumMod val="50000"/>
                </a:schemeClr>
              </a:solidFill>
            </a:rPr>
            <a:t>Concorsi Sperimentali</a:t>
          </a:r>
          <a:endParaRPr lang="it-IT" dirty="0">
            <a:solidFill>
              <a:schemeClr val="bg2">
                <a:lumMod val="50000"/>
              </a:schemeClr>
            </a:solidFill>
          </a:endParaRPr>
        </a:p>
      </dgm:t>
    </dgm:pt>
    <dgm:pt modelId="{63B5133C-8557-4831-8B79-CF12B67B70CD}" type="parTrans" cxnId="{63F4140A-B0DE-405B-A31A-355297531570}">
      <dgm:prSet/>
      <dgm:spPr/>
      <dgm:t>
        <a:bodyPr/>
        <a:lstStyle/>
        <a:p>
          <a:endParaRPr lang="it-IT">
            <a:solidFill>
              <a:schemeClr val="tx2">
                <a:lumMod val="50000"/>
              </a:schemeClr>
            </a:solidFill>
          </a:endParaRPr>
        </a:p>
      </dgm:t>
    </dgm:pt>
    <dgm:pt modelId="{3F8FE275-74E7-471C-9FFB-8195BDD51CC5}" type="sibTrans" cxnId="{63F4140A-B0DE-405B-A31A-355297531570}">
      <dgm:prSet/>
      <dgm:spPr/>
      <dgm:t>
        <a:bodyPr/>
        <a:lstStyle/>
        <a:p>
          <a:endParaRPr lang="it-IT">
            <a:solidFill>
              <a:schemeClr val="tx2">
                <a:lumMod val="50000"/>
              </a:schemeClr>
            </a:solidFill>
          </a:endParaRPr>
        </a:p>
      </dgm:t>
    </dgm:pt>
    <dgm:pt modelId="{057B49F5-32F6-4A15-915D-C3122E1DA689}">
      <dgm:prSet/>
      <dgm:spPr>
        <a:gradFill rotWithShape="0">
          <a:gsLst>
            <a:gs pos="50000">
              <a:srgbClr val="C1E9DA"/>
            </a:gs>
            <a:gs pos="0">
              <a:srgbClr val="70B49D"/>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Nazionali</a:t>
          </a:r>
        </a:p>
      </dgm:t>
    </dgm:pt>
    <dgm:pt modelId="{A9BF6237-D2F5-4267-8408-BCB68397A26C}" type="parTrans" cxnId="{825CE39A-7319-464D-AE89-AEC735370E2F}">
      <dgm:prSet/>
      <dgm:spPr/>
      <dgm:t>
        <a:bodyPr/>
        <a:lstStyle/>
        <a:p>
          <a:endParaRPr lang="it-IT">
            <a:solidFill>
              <a:schemeClr val="tx2">
                <a:lumMod val="50000"/>
              </a:schemeClr>
            </a:solidFill>
          </a:endParaRPr>
        </a:p>
      </dgm:t>
    </dgm:pt>
    <dgm:pt modelId="{53908A43-9D44-4C5D-A5F4-5C75C34F6796}" type="sibTrans" cxnId="{825CE39A-7319-464D-AE89-AEC735370E2F}">
      <dgm:prSet/>
      <dgm:spPr/>
      <dgm:t>
        <a:bodyPr/>
        <a:lstStyle/>
        <a:p>
          <a:endParaRPr lang="it-IT">
            <a:solidFill>
              <a:schemeClr val="tx2">
                <a:lumMod val="50000"/>
              </a:schemeClr>
            </a:solidFill>
          </a:endParaRPr>
        </a:p>
      </dgm:t>
    </dgm:pt>
    <dgm:pt modelId="{29C929D4-A737-4941-953D-5E4E43AEC025}">
      <dgm:prSet/>
      <dgm:spPr>
        <a:gradFill rotWithShape="0">
          <a:gsLst>
            <a:gs pos="50000">
              <a:schemeClr val="accent3">
                <a:lumMod val="40000"/>
                <a:lumOff val="60000"/>
              </a:schemeClr>
            </a:gs>
            <a:gs pos="0">
              <a:srgbClr val="92D050"/>
            </a:gs>
            <a:gs pos="100000">
              <a:schemeClr val="bg1"/>
            </a:gs>
          </a:gsLst>
          <a:lin ang="0" scaled="1"/>
        </a:gradFill>
        <a:effectLst>
          <a:outerShdw blurRad="50800" dist="38100" dir="8100000" sx="105000" sy="105000" algn="tr" rotWithShape="0">
            <a:prstClr val="black">
              <a:alpha val="40000"/>
            </a:prstClr>
          </a:outerShdw>
        </a:effectLst>
      </dgm:spPr>
      <dgm:t>
        <a:bodyPr/>
        <a:lstStyle/>
        <a:p>
          <a:r>
            <a:rPr lang="it-IT" dirty="0">
              <a:solidFill>
                <a:schemeClr val="bg2">
                  <a:lumMod val="50000"/>
                </a:schemeClr>
              </a:solidFill>
            </a:rPr>
            <a:t>Concorsi Giovani Cavalli</a:t>
          </a:r>
        </a:p>
      </dgm:t>
    </dgm:pt>
    <dgm:pt modelId="{DE969F2B-1CEE-43C7-8AC8-A062AEECD845}" type="parTrans" cxnId="{2CFD2192-78A1-4588-A729-147F79915FC8}">
      <dgm:prSet/>
      <dgm:spPr/>
      <dgm:t>
        <a:bodyPr/>
        <a:lstStyle/>
        <a:p>
          <a:endParaRPr lang="it-IT">
            <a:solidFill>
              <a:schemeClr val="tx2">
                <a:lumMod val="50000"/>
              </a:schemeClr>
            </a:solidFill>
          </a:endParaRPr>
        </a:p>
      </dgm:t>
    </dgm:pt>
    <dgm:pt modelId="{C480F103-8C72-4DFB-BAB6-F3BD542DFFE2}" type="sibTrans" cxnId="{2CFD2192-78A1-4588-A729-147F79915FC8}">
      <dgm:prSet/>
      <dgm:spPr/>
      <dgm:t>
        <a:bodyPr/>
        <a:lstStyle/>
        <a:p>
          <a:endParaRPr lang="it-IT">
            <a:solidFill>
              <a:schemeClr val="tx2">
                <a:lumMod val="50000"/>
              </a:schemeClr>
            </a:solidFill>
          </a:endParaRPr>
        </a:p>
      </dgm:t>
    </dgm:pt>
    <dgm:pt modelId="{FC3493DF-79CC-420E-8D25-4DD9FD3D138E}" type="pres">
      <dgm:prSet presAssocID="{BD3FDCF6-1F19-4DB6-84DA-7A4F15F39F22}" presName="Name0" presStyleCnt="0">
        <dgm:presLayoutVars>
          <dgm:chMax val="1"/>
          <dgm:chPref val="1"/>
          <dgm:dir/>
          <dgm:animOne val="branch"/>
          <dgm:animLvl val="lvl"/>
        </dgm:presLayoutVars>
      </dgm:prSet>
      <dgm:spPr/>
    </dgm:pt>
    <dgm:pt modelId="{F88F8CE8-40E2-44F2-A7A4-8B12B6876180}" type="pres">
      <dgm:prSet presAssocID="{7E728352-9370-4645-BAEA-7C75E4E58F36}" presName="singleCycle" presStyleCnt="0"/>
      <dgm:spPr/>
    </dgm:pt>
    <dgm:pt modelId="{D44B6649-BFF6-421A-957A-C822455D50DB}" type="pres">
      <dgm:prSet presAssocID="{7E728352-9370-4645-BAEA-7C75E4E58F36}" presName="singleCenter" presStyleLbl="node1" presStyleIdx="0" presStyleCnt="8" custScaleX="148361" custScaleY="138766">
        <dgm:presLayoutVars>
          <dgm:chMax val="7"/>
          <dgm:chPref val="7"/>
        </dgm:presLayoutVars>
      </dgm:prSet>
      <dgm:spPr/>
    </dgm:pt>
    <dgm:pt modelId="{BDE1ECAB-C2AC-48AA-931B-97A7D1D4AA9C}" type="pres">
      <dgm:prSet presAssocID="{98C0FC3F-4524-421B-9305-D43A11CBF548}" presName="Name56" presStyleLbl="parChTrans1D2" presStyleIdx="0" presStyleCnt="7"/>
      <dgm:spPr/>
    </dgm:pt>
    <dgm:pt modelId="{69006B0E-C212-4E59-B663-F8BE25040917}" type="pres">
      <dgm:prSet presAssocID="{6137B8D4-BCCF-4B8A-B86C-09345885B524}" presName="text0" presStyleLbl="node1" presStyleIdx="1" presStyleCnt="8" custScaleX="279781">
        <dgm:presLayoutVars>
          <dgm:bulletEnabled val="1"/>
        </dgm:presLayoutVars>
      </dgm:prSet>
      <dgm:spPr/>
    </dgm:pt>
    <dgm:pt modelId="{477C7126-2659-434C-A290-7563CEBA3A8C}" type="pres">
      <dgm:prSet presAssocID="{ACBC3073-F548-49F9-8735-831C49201CAA}" presName="Name56" presStyleLbl="parChTrans1D2" presStyleIdx="1" presStyleCnt="7"/>
      <dgm:spPr/>
    </dgm:pt>
    <dgm:pt modelId="{141C3C59-8957-43F2-8754-B3A49B05C858}" type="pres">
      <dgm:prSet presAssocID="{5A71AFA4-C278-497C-A05B-53D143D552EC}" presName="text0" presStyleLbl="node1" presStyleIdx="2" presStyleCnt="8" custScaleX="279781" custRadScaleRad="166054" custRadScaleInc="63158">
        <dgm:presLayoutVars>
          <dgm:bulletEnabled val="1"/>
        </dgm:presLayoutVars>
      </dgm:prSet>
      <dgm:spPr/>
    </dgm:pt>
    <dgm:pt modelId="{489B638E-AB76-4330-B45A-42446E93F676}" type="pres">
      <dgm:prSet presAssocID="{A9BF6237-D2F5-4267-8408-BCB68397A26C}" presName="Name56" presStyleLbl="parChTrans1D2" presStyleIdx="2" presStyleCnt="7"/>
      <dgm:spPr/>
    </dgm:pt>
    <dgm:pt modelId="{058F7DFB-C283-4422-AFB5-58AFA2869192}" type="pres">
      <dgm:prSet presAssocID="{057B49F5-32F6-4A15-915D-C3122E1DA689}" presName="text0" presStyleLbl="node1" presStyleIdx="3" presStyleCnt="8" custScaleX="279781" custRadScaleRad="154081" custRadScaleInc="-32405">
        <dgm:presLayoutVars>
          <dgm:bulletEnabled val="1"/>
        </dgm:presLayoutVars>
      </dgm:prSet>
      <dgm:spPr/>
    </dgm:pt>
    <dgm:pt modelId="{67F20604-712C-4FA6-B6AF-485A2E8ECE3F}" type="pres">
      <dgm:prSet presAssocID="{DE969F2B-1CEE-43C7-8AC8-A062AEECD845}" presName="Name56" presStyleLbl="parChTrans1D2" presStyleIdx="3" presStyleCnt="7"/>
      <dgm:spPr/>
    </dgm:pt>
    <dgm:pt modelId="{987FE201-4977-4368-8D6F-20700A624FE6}" type="pres">
      <dgm:prSet presAssocID="{29C929D4-A737-4941-953D-5E4E43AEC025}" presName="text0" presStyleLbl="node1" presStyleIdx="4" presStyleCnt="8" custScaleX="279781" custRadScaleRad="122053" custRadScaleInc="-72491">
        <dgm:presLayoutVars>
          <dgm:bulletEnabled val="1"/>
        </dgm:presLayoutVars>
      </dgm:prSet>
      <dgm:spPr/>
    </dgm:pt>
    <dgm:pt modelId="{B4C86DA1-355C-4211-975D-D9EB0A38F37B}" type="pres">
      <dgm:prSet presAssocID="{63B5133C-8557-4831-8B79-CF12B67B70CD}" presName="Name56" presStyleLbl="parChTrans1D2" presStyleIdx="4" presStyleCnt="7"/>
      <dgm:spPr/>
    </dgm:pt>
    <dgm:pt modelId="{E1BB9BBD-2222-48BD-9590-C519675BDFFF}" type="pres">
      <dgm:prSet presAssocID="{154F39CB-7084-43D2-B4E8-3148EEFCBF47}" presName="text0" presStyleLbl="node1" presStyleIdx="5" presStyleCnt="8" custScaleX="279781" custRadScaleRad="122240" custRadScaleInc="72298">
        <dgm:presLayoutVars>
          <dgm:bulletEnabled val="1"/>
        </dgm:presLayoutVars>
      </dgm:prSet>
      <dgm:spPr/>
    </dgm:pt>
    <dgm:pt modelId="{848C6813-6DC0-4978-AEB2-B4A35903412B}" type="pres">
      <dgm:prSet presAssocID="{D82E7002-3833-413F-A963-85BB4AD63EB6}" presName="Name56" presStyleLbl="parChTrans1D2" presStyleIdx="5" presStyleCnt="7"/>
      <dgm:spPr/>
    </dgm:pt>
    <dgm:pt modelId="{04709F9F-21D5-466E-B3FE-7A08E24536EF}" type="pres">
      <dgm:prSet presAssocID="{A093B428-680A-420B-921C-53D7ADB6910E}" presName="text0" presStyleLbl="node1" presStyleIdx="6" presStyleCnt="8" custScaleX="279781" custRadScaleRad="144918" custRadScaleInc="28356">
        <dgm:presLayoutVars>
          <dgm:bulletEnabled val="1"/>
        </dgm:presLayoutVars>
      </dgm:prSet>
      <dgm:spPr/>
    </dgm:pt>
    <dgm:pt modelId="{A02927A3-8587-477D-BD0C-CF42B8A95C54}" type="pres">
      <dgm:prSet presAssocID="{2B2C8786-C969-44AE-A204-55DAEE125893}" presName="Name56" presStyleLbl="parChTrans1D2" presStyleIdx="6" presStyleCnt="7"/>
      <dgm:spPr/>
    </dgm:pt>
    <dgm:pt modelId="{2C985ECF-0847-403F-B115-2C438B0EA893}" type="pres">
      <dgm:prSet presAssocID="{FBC600C3-CC85-47F2-A672-426037B16156}" presName="text0" presStyleLbl="node1" presStyleIdx="7" presStyleCnt="8" custScaleX="279781" custRadScaleRad="164807" custRadScaleInc="-62083">
        <dgm:presLayoutVars>
          <dgm:bulletEnabled val="1"/>
        </dgm:presLayoutVars>
      </dgm:prSet>
      <dgm:spPr/>
    </dgm:pt>
  </dgm:ptLst>
  <dgm:cxnLst>
    <dgm:cxn modelId="{FAC47804-9E68-4B7E-8EB4-8922F7AF633F}" type="presOf" srcId="{057B49F5-32F6-4A15-915D-C3122E1DA689}" destId="{058F7DFB-C283-4422-AFB5-58AFA2869192}" srcOrd="0" destOrd="0" presId="urn:microsoft.com/office/officeart/2008/layout/RadialCluster"/>
    <dgm:cxn modelId="{63F4140A-B0DE-405B-A31A-355297531570}" srcId="{7E728352-9370-4645-BAEA-7C75E4E58F36}" destId="{154F39CB-7084-43D2-B4E8-3148EEFCBF47}" srcOrd="4" destOrd="0" parTransId="{63B5133C-8557-4831-8B79-CF12B67B70CD}" sibTransId="{3F8FE275-74E7-471C-9FFB-8195BDD51CC5}"/>
    <dgm:cxn modelId="{A7FE0913-FDA6-40A7-80E8-5A1681109EEF}" srcId="{7E728352-9370-4645-BAEA-7C75E4E58F36}" destId="{5A71AFA4-C278-497C-A05B-53D143D552EC}" srcOrd="1" destOrd="0" parTransId="{ACBC3073-F548-49F9-8735-831C49201CAA}" sibTransId="{D5EFCCD5-8F77-4073-86F3-CD424F55B2BB}"/>
    <dgm:cxn modelId="{CFABCB1C-577B-481C-8FF2-7DEEE602F386}" type="presOf" srcId="{6137B8D4-BCCF-4B8A-B86C-09345885B524}" destId="{69006B0E-C212-4E59-B663-F8BE25040917}" srcOrd="0" destOrd="0" presId="urn:microsoft.com/office/officeart/2008/layout/RadialCluster"/>
    <dgm:cxn modelId="{DBA11127-FA9B-4276-A610-F778153DDA0D}" srcId="{7E728352-9370-4645-BAEA-7C75E4E58F36}" destId="{FBC600C3-CC85-47F2-A672-426037B16156}" srcOrd="6" destOrd="0" parTransId="{2B2C8786-C969-44AE-A204-55DAEE125893}" sibTransId="{8E1820D1-AD7F-4DF1-A529-CF98ABF2A3E5}"/>
    <dgm:cxn modelId="{F8A6C06A-8FDB-42F2-A5F7-83E77DA570A7}" type="presOf" srcId="{5A71AFA4-C278-497C-A05B-53D143D552EC}" destId="{141C3C59-8957-43F2-8754-B3A49B05C858}" srcOrd="0" destOrd="0" presId="urn:microsoft.com/office/officeart/2008/layout/RadialCluster"/>
    <dgm:cxn modelId="{29CF4170-1ABD-402A-88CD-241A56CC824F}" type="presOf" srcId="{29C929D4-A737-4941-953D-5E4E43AEC025}" destId="{987FE201-4977-4368-8D6F-20700A624FE6}" srcOrd="0" destOrd="0" presId="urn:microsoft.com/office/officeart/2008/layout/RadialCluster"/>
    <dgm:cxn modelId="{B375AF52-7C27-4E66-8A9F-03D60BD7F8CF}" type="presOf" srcId="{ACBC3073-F548-49F9-8735-831C49201CAA}" destId="{477C7126-2659-434C-A290-7563CEBA3A8C}" srcOrd="0" destOrd="0" presId="urn:microsoft.com/office/officeart/2008/layout/RadialCluster"/>
    <dgm:cxn modelId="{B2EB2455-8196-4072-B2C0-9B3D9FA92E3D}" type="presOf" srcId="{BD3FDCF6-1F19-4DB6-84DA-7A4F15F39F22}" destId="{FC3493DF-79CC-420E-8D25-4DD9FD3D138E}" srcOrd="0" destOrd="0" presId="urn:microsoft.com/office/officeart/2008/layout/RadialCluster"/>
    <dgm:cxn modelId="{49424983-8007-45B3-A79B-0808695CCFBE}" type="presOf" srcId="{2B2C8786-C969-44AE-A204-55DAEE125893}" destId="{A02927A3-8587-477D-BD0C-CF42B8A95C54}" srcOrd="0" destOrd="0" presId="urn:microsoft.com/office/officeart/2008/layout/RadialCluster"/>
    <dgm:cxn modelId="{7B7D3A88-8E0A-45F9-8CC9-49D15DC7636C}" type="presOf" srcId="{7E728352-9370-4645-BAEA-7C75E4E58F36}" destId="{D44B6649-BFF6-421A-957A-C822455D50DB}" srcOrd="0" destOrd="0" presId="urn:microsoft.com/office/officeart/2008/layout/RadialCluster"/>
    <dgm:cxn modelId="{0327F289-9835-4F0C-AB42-B81BDEB97CD8}" type="presOf" srcId="{FBC600C3-CC85-47F2-A672-426037B16156}" destId="{2C985ECF-0847-403F-B115-2C438B0EA893}" srcOrd="0" destOrd="0" presId="urn:microsoft.com/office/officeart/2008/layout/RadialCluster"/>
    <dgm:cxn modelId="{2CFD2192-78A1-4588-A729-147F79915FC8}" srcId="{7E728352-9370-4645-BAEA-7C75E4E58F36}" destId="{29C929D4-A737-4941-953D-5E4E43AEC025}" srcOrd="3" destOrd="0" parTransId="{DE969F2B-1CEE-43C7-8AC8-A062AEECD845}" sibTransId="{C480F103-8C72-4DFB-BAB6-F3BD542DFFE2}"/>
    <dgm:cxn modelId="{C4E31994-3C7B-43F7-81F3-AD37504F17FE}" srcId="{7E728352-9370-4645-BAEA-7C75E4E58F36}" destId="{6137B8D4-BCCF-4B8A-B86C-09345885B524}" srcOrd="0" destOrd="0" parTransId="{98C0FC3F-4524-421B-9305-D43A11CBF548}" sibTransId="{CA8CAF88-79BC-4C48-AFB5-37ED0C248DEC}"/>
    <dgm:cxn modelId="{825CE39A-7319-464D-AE89-AEC735370E2F}" srcId="{7E728352-9370-4645-BAEA-7C75E4E58F36}" destId="{057B49F5-32F6-4A15-915D-C3122E1DA689}" srcOrd="2" destOrd="0" parTransId="{A9BF6237-D2F5-4267-8408-BCB68397A26C}" sibTransId="{53908A43-9D44-4C5D-A5F4-5C75C34F6796}"/>
    <dgm:cxn modelId="{E865E7A3-82D8-410A-8447-D74E3977E90B}" type="presOf" srcId="{A093B428-680A-420B-921C-53D7ADB6910E}" destId="{04709F9F-21D5-466E-B3FE-7A08E24536EF}" srcOrd="0" destOrd="0" presId="urn:microsoft.com/office/officeart/2008/layout/RadialCluster"/>
    <dgm:cxn modelId="{0DD82CAF-5D1F-4B98-9AE6-61FA9D6BBDDC}" type="presOf" srcId="{A9BF6237-D2F5-4267-8408-BCB68397A26C}" destId="{489B638E-AB76-4330-B45A-42446E93F676}" srcOrd="0" destOrd="0" presId="urn:microsoft.com/office/officeart/2008/layout/RadialCluster"/>
    <dgm:cxn modelId="{E9B78DBC-D4AF-4905-8836-F510DDF22497}" type="presOf" srcId="{98C0FC3F-4524-421B-9305-D43A11CBF548}" destId="{BDE1ECAB-C2AC-48AA-931B-97A7D1D4AA9C}" srcOrd="0" destOrd="0" presId="urn:microsoft.com/office/officeart/2008/layout/RadialCluster"/>
    <dgm:cxn modelId="{9B748CBE-3E0D-46C1-8F24-19819E36DB6D}" type="presOf" srcId="{63B5133C-8557-4831-8B79-CF12B67B70CD}" destId="{B4C86DA1-355C-4211-975D-D9EB0A38F37B}" srcOrd="0" destOrd="0" presId="urn:microsoft.com/office/officeart/2008/layout/RadialCluster"/>
    <dgm:cxn modelId="{FB7221C3-BBEA-4B34-AE08-9EC957D37AC7}" type="presOf" srcId="{154F39CB-7084-43D2-B4E8-3148EEFCBF47}" destId="{E1BB9BBD-2222-48BD-9590-C519675BDFFF}" srcOrd="0" destOrd="0" presId="urn:microsoft.com/office/officeart/2008/layout/RadialCluster"/>
    <dgm:cxn modelId="{63493FD1-2A2F-4703-BBA8-D7F2006D0F0E}" srcId="{7E728352-9370-4645-BAEA-7C75E4E58F36}" destId="{A093B428-680A-420B-921C-53D7ADB6910E}" srcOrd="5" destOrd="0" parTransId="{D82E7002-3833-413F-A963-85BB4AD63EB6}" sibTransId="{BFA9FAD1-A547-46B1-8C60-777BCF6DF3D7}"/>
    <dgm:cxn modelId="{39C278E0-312D-4A0C-9532-65628DDE3F78}" type="presOf" srcId="{DE969F2B-1CEE-43C7-8AC8-A062AEECD845}" destId="{67F20604-712C-4FA6-B6AF-485A2E8ECE3F}" srcOrd="0" destOrd="0" presId="urn:microsoft.com/office/officeart/2008/layout/RadialCluster"/>
    <dgm:cxn modelId="{7945BCE4-AD29-440E-B92E-94846D83BE5F}" srcId="{BD3FDCF6-1F19-4DB6-84DA-7A4F15F39F22}" destId="{7E728352-9370-4645-BAEA-7C75E4E58F36}" srcOrd="0" destOrd="0" parTransId="{1A053C3F-16DC-459B-8C5C-A5E12C03E2D0}" sibTransId="{EDA79BE1-F1DD-4888-8A1D-B0B21296917D}"/>
    <dgm:cxn modelId="{4A7DDFF6-24C3-41D9-A387-A3C0DB0735AF}" type="presOf" srcId="{D82E7002-3833-413F-A963-85BB4AD63EB6}" destId="{848C6813-6DC0-4978-AEB2-B4A35903412B}" srcOrd="0" destOrd="0" presId="urn:microsoft.com/office/officeart/2008/layout/RadialCluster"/>
    <dgm:cxn modelId="{232203D9-2550-4C92-88BC-12CF24975B3A}" type="presParOf" srcId="{FC3493DF-79CC-420E-8D25-4DD9FD3D138E}" destId="{F88F8CE8-40E2-44F2-A7A4-8B12B6876180}" srcOrd="0" destOrd="0" presId="urn:microsoft.com/office/officeart/2008/layout/RadialCluster"/>
    <dgm:cxn modelId="{3AB1AED0-5687-4D64-808D-0655CDD2BD34}" type="presParOf" srcId="{F88F8CE8-40E2-44F2-A7A4-8B12B6876180}" destId="{D44B6649-BFF6-421A-957A-C822455D50DB}" srcOrd="0" destOrd="0" presId="urn:microsoft.com/office/officeart/2008/layout/RadialCluster"/>
    <dgm:cxn modelId="{87B09C92-EF3F-4D0A-8E91-F3D89D8A47B1}" type="presParOf" srcId="{F88F8CE8-40E2-44F2-A7A4-8B12B6876180}" destId="{BDE1ECAB-C2AC-48AA-931B-97A7D1D4AA9C}" srcOrd="1" destOrd="0" presId="urn:microsoft.com/office/officeart/2008/layout/RadialCluster"/>
    <dgm:cxn modelId="{DCF1882B-AF15-4B27-A753-65200B395DFF}" type="presParOf" srcId="{F88F8CE8-40E2-44F2-A7A4-8B12B6876180}" destId="{69006B0E-C212-4E59-B663-F8BE25040917}" srcOrd="2" destOrd="0" presId="urn:microsoft.com/office/officeart/2008/layout/RadialCluster"/>
    <dgm:cxn modelId="{877F6B7A-8C3B-45A9-93C4-0EE72074F592}" type="presParOf" srcId="{F88F8CE8-40E2-44F2-A7A4-8B12B6876180}" destId="{477C7126-2659-434C-A290-7563CEBA3A8C}" srcOrd="3" destOrd="0" presId="urn:microsoft.com/office/officeart/2008/layout/RadialCluster"/>
    <dgm:cxn modelId="{2B68CAED-8BCB-4830-9B6D-58E3FB4FA181}" type="presParOf" srcId="{F88F8CE8-40E2-44F2-A7A4-8B12B6876180}" destId="{141C3C59-8957-43F2-8754-B3A49B05C858}" srcOrd="4" destOrd="0" presId="urn:microsoft.com/office/officeart/2008/layout/RadialCluster"/>
    <dgm:cxn modelId="{2D42EFE5-CB5C-448B-A211-7BCCB1B244D0}" type="presParOf" srcId="{F88F8CE8-40E2-44F2-A7A4-8B12B6876180}" destId="{489B638E-AB76-4330-B45A-42446E93F676}" srcOrd="5" destOrd="0" presId="urn:microsoft.com/office/officeart/2008/layout/RadialCluster"/>
    <dgm:cxn modelId="{5DF8393A-9896-4A71-9153-FEC33176974B}" type="presParOf" srcId="{F88F8CE8-40E2-44F2-A7A4-8B12B6876180}" destId="{058F7DFB-C283-4422-AFB5-58AFA2869192}" srcOrd="6" destOrd="0" presId="urn:microsoft.com/office/officeart/2008/layout/RadialCluster"/>
    <dgm:cxn modelId="{91F4F275-F9F3-4136-AB1D-F4E06CEBF9AD}" type="presParOf" srcId="{F88F8CE8-40E2-44F2-A7A4-8B12B6876180}" destId="{67F20604-712C-4FA6-B6AF-485A2E8ECE3F}" srcOrd="7" destOrd="0" presId="urn:microsoft.com/office/officeart/2008/layout/RadialCluster"/>
    <dgm:cxn modelId="{F6F43D5C-C723-4194-B66A-5A4C7334ED14}" type="presParOf" srcId="{F88F8CE8-40E2-44F2-A7A4-8B12B6876180}" destId="{987FE201-4977-4368-8D6F-20700A624FE6}" srcOrd="8" destOrd="0" presId="urn:microsoft.com/office/officeart/2008/layout/RadialCluster"/>
    <dgm:cxn modelId="{3CBBDBBD-1BA8-49BE-8691-002FDEB6AC07}" type="presParOf" srcId="{F88F8CE8-40E2-44F2-A7A4-8B12B6876180}" destId="{B4C86DA1-355C-4211-975D-D9EB0A38F37B}" srcOrd="9" destOrd="0" presId="urn:microsoft.com/office/officeart/2008/layout/RadialCluster"/>
    <dgm:cxn modelId="{1A8E89D6-10E8-424C-A270-F4753FD823CA}" type="presParOf" srcId="{F88F8CE8-40E2-44F2-A7A4-8B12B6876180}" destId="{E1BB9BBD-2222-48BD-9590-C519675BDFFF}" srcOrd="10" destOrd="0" presId="urn:microsoft.com/office/officeart/2008/layout/RadialCluster"/>
    <dgm:cxn modelId="{A9724643-1996-44F9-8E79-1DE745028E86}" type="presParOf" srcId="{F88F8CE8-40E2-44F2-A7A4-8B12B6876180}" destId="{848C6813-6DC0-4978-AEB2-B4A35903412B}" srcOrd="11" destOrd="0" presId="urn:microsoft.com/office/officeart/2008/layout/RadialCluster"/>
    <dgm:cxn modelId="{61F99486-E2C4-444D-BAE5-D4F05152F61F}" type="presParOf" srcId="{F88F8CE8-40E2-44F2-A7A4-8B12B6876180}" destId="{04709F9F-21D5-466E-B3FE-7A08E24536EF}" srcOrd="12" destOrd="0" presId="urn:microsoft.com/office/officeart/2008/layout/RadialCluster"/>
    <dgm:cxn modelId="{E9608F70-1A8C-4CDE-8462-7D779FE50EA0}" type="presParOf" srcId="{F88F8CE8-40E2-44F2-A7A4-8B12B6876180}" destId="{A02927A3-8587-477D-BD0C-CF42B8A95C54}" srcOrd="13" destOrd="0" presId="urn:microsoft.com/office/officeart/2008/layout/RadialCluster"/>
    <dgm:cxn modelId="{0751D754-F9D7-420D-9926-F8100E696BDC}" type="presParOf" srcId="{F88F8CE8-40E2-44F2-A7A4-8B12B6876180}" destId="{2C985ECF-0847-403F-B115-2C438B0EA893}" srcOrd="14"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DA0B97-A6BA-45AF-A6C5-D35C93092CB5}"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it-IT"/>
        </a:p>
      </dgm:t>
    </dgm:pt>
    <dgm:pt modelId="{08D680A7-3446-45AC-99DB-D4BCDCDB727F}">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r>
            <a:rPr lang="it-IT" sz="2400" dirty="0"/>
            <a:t>non fermarsi al suono della campana</a:t>
          </a:r>
        </a:p>
      </dgm:t>
    </dgm:pt>
    <dgm:pt modelId="{89E2DAA8-3779-4154-9A3C-4305CD1E086C}" type="parTrans" cxnId="{A961D4A7-3253-4FE1-9586-E3FD37DFBBBA}">
      <dgm:prSet/>
      <dgm:spPr/>
      <dgm:t>
        <a:bodyPr/>
        <a:lstStyle/>
        <a:p>
          <a:endParaRPr lang="it-IT"/>
        </a:p>
      </dgm:t>
    </dgm:pt>
    <dgm:pt modelId="{72736FED-9932-46F3-B3FF-A0CB215DFACA}" type="sibTrans" cxnId="{A961D4A7-3253-4FE1-9586-E3FD37DFBBBA}">
      <dgm:prSet/>
      <dgm:spPr/>
      <dgm:t>
        <a:bodyPr/>
        <a:lstStyle/>
        <a:p>
          <a:endParaRPr lang="it-IT"/>
        </a:p>
      </dgm:t>
    </dgm:pt>
    <dgm:pt modelId="{C2C369B7-178F-4EF6-A445-81FAB81A5062}">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r>
            <a:rPr lang="it-IT" sz="2400" dirty="0"/>
            <a:t>non indossare la tenuta regolamentare</a:t>
          </a:r>
        </a:p>
      </dgm:t>
    </dgm:pt>
    <dgm:pt modelId="{3124B286-F7AD-464A-942C-263E2F215D8B}" type="parTrans" cxnId="{ED38216B-FBB4-4946-ACBE-7ECE15BF01AD}">
      <dgm:prSet/>
      <dgm:spPr/>
      <dgm:t>
        <a:bodyPr/>
        <a:lstStyle/>
        <a:p>
          <a:endParaRPr lang="it-IT"/>
        </a:p>
      </dgm:t>
    </dgm:pt>
    <dgm:pt modelId="{542FD72B-FC43-4216-A9BC-396F8F837A3F}" type="sibTrans" cxnId="{ED38216B-FBB4-4946-ACBE-7ECE15BF01AD}">
      <dgm:prSet/>
      <dgm:spPr/>
      <dgm:t>
        <a:bodyPr/>
        <a:lstStyle/>
        <a:p>
          <a:endParaRPr lang="it-IT"/>
        </a:p>
      </dgm:t>
    </dgm:pt>
    <dgm:pt modelId="{17AF03FF-CFFE-4224-9054-F3B643CC25B6}">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pPr algn="l"/>
          <a:r>
            <a:rPr lang="it-IT" sz="2400" dirty="0"/>
            <a:t>saltare un ostacolo in campo dopo aver tagliato la linea di arrivo, salvo il salto di un ostacolo situato dopo l’arrivo nella stessa direzione dell’ultimo del percorso e non facilmente evitabile</a:t>
          </a:r>
        </a:p>
      </dgm:t>
    </dgm:pt>
    <dgm:pt modelId="{CAA9411D-4AEC-4DAE-A316-032DA558C399}" type="parTrans" cxnId="{F4A564C4-AC9D-42E9-BAA2-E93FDDA96E1C}">
      <dgm:prSet/>
      <dgm:spPr/>
      <dgm:t>
        <a:bodyPr/>
        <a:lstStyle/>
        <a:p>
          <a:endParaRPr lang="it-IT"/>
        </a:p>
      </dgm:t>
    </dgm:pt>
    <dgm:pt modelId="{D08154FF-9DCD-44D4-91BB-208F2E3EB7B2}" type="sibTrans" cxnId="{F4A564C4-AC9D-42E9-BAA2-E93FDDA96E1C}">
      <dgm:prSet/>
      <dgm:spPr/>
      <dgm:t>
        <a:bodyPr/>
        <a:lstStyle/>
        <a:p>
          <a:endParaRPr lang="it-IT"/>
        </a:p>
      </dgm:t>
    </dgm:pt>
    <dgm:pt modelId="{1331A763-2200-465E-AB62-C723D3D718F9}" type="pres">
      <dgm:prSet presAssocID="{C1DA0B97-A6BA-45AF-A6C5-D35C93092CB5}" presName="Name0" presStyleCnt="0">
        <dgm:presLayoutVars>
          <dgm:dir/>
          <dgm:resizeHandles val="exact"/>
        </dgm:presLayoutVars>
      </dgm:prSet>
      <dgm:spPr/>
    </dgm:pt>
    <dgm:pt modelId="{20EB520F-7B9E-40FC-9D4D-59845DF240C7}" type="pres">
      <dgm:prSet presAssocID="{08D680A7-3446-45AC-99DB-D4BCDCDB727F}" presName="composite" presStyleCnt="0"/>
      <dgm:spPr/>
    </dgm:pt>
    <dgm:pt modelId="{A6D378B1-FDF6-4A15-BB6A-DE7098BD474D}" type="pres">
      <dgm:prSet presAssocID="{08D680A7-3446-45AC-99DB-D4BCDCDB727F}" presName="rect1" presStyleLbl="trAlignAcc1" presStyleIdx="0" presStyleCnt="3" custScaleX="107386" custScaleY="52726" custLinFactNeighborX="7900" custLinFactNeighborY="-17127">
        <dgm:presLayoutVars>
          <dgm:bulletEnabled val="1"/>
        </dgm:presLayoutVars>
      </dgm:prSet>
      <dgm:spPr/>
    </dgm:pt>
    <dgm:pt modelId="{7668466A-F32F-44A1-B458-69A1276B0D9A}" type="pres">
      <dgm:prSet presAssocID="{08D680A7-3446-45AC-99DB-D4BCDCDB727F}" presName="rect2" presStyleLbl="fgImgPlace1" presStyleIdx="0" presStyleCnt="3" custScaleX="62362" custScaleY="55953" custLinFactNeighborX="9753" custLinFactNeighborY="-7750"/>
      <dgm:spPr/>
    </dgm:pt>
    <dgm:pt modelId="{24081444-8BED-4A04-B937-A1F382B5C410}" type="pres">
      <dgm:prSet presAssocID="{72736FED-9932-46F3-B3FF-A0CB215DFACA}" presName="sibTrans" presStyleCnt="0"/>
      <dgm:spPr/>
    </dgm:pt>
    <dgm:pt modelId="{0375123B-4D55-4F27-B860-68E0B2E0D64F}" type="pres">
      <dgm:prSet presAssocID="{C2C369B7-178F-4EF6-A445-81FAB81A5062}" presName="composite" presStyleCnt="0"/>
      <dgm:spPr/>
    </dgm:pt>
    <dgm:pt modelId="{F2768335-2944-4832-890B-5970D4521D69}" type="pres">
      <dgm:prSet presAssocID="{C2C369B7-178F-4EF6-A445-81FAB81A5062}" presName="rect1" presStyleLbl="trAlignAcc1" presStyleIdx="1" presStyleCnt="3" custScaleX="107386" custScaleY="54965" custLinFactNeighborX="9437" custLinFactNeighborY="-28400">
        <dgm:presLayoutVars>
          <dgm:bulletEnabled val="1"/>
        </dgm:presLayoutVars>
      </dgm:prSet>
      <dgm:spPr/>
    </dgm:pt>
    <dgm:pt modelId="{A665332A-6442-4E80-BB42-3B8A13E719B7}" type="pres">
      <dgm:prSet presAssocID="{C2C369B7-178F-4EF6-A445-81FAB81A5062}" presName="rect2" presStyleLbl="fgImgPlace1" presStyleIdx="1" presStyleCnt="3" custScaleX="62362" custScaleY="55953" custLinFactNeighborX="9297" custLinFactNeighborY="-26248"/>
      <dgm:spPr/>
    </dgm:pt>
    <dgm:pt modelId="{5964420E-8FEE-427E-8A09-97831E6DD392}" type="pres">
      <dgm:prSet presAssocID="{542FD72B-FC43-4216-A9BC-396F8F837A3F}" presName="sibTrans" presStyleCnt="0"/>
      <dgm:spPr/>
    </dgm:pt>
    <dgm:pt modelId="{8108A1AC-3C4A-4700-AC11-BB605B1B3F43}" type="pres">
      <dgm:prSet presAssocID="{17AF03FF-CFFE-4224-9054-F3B643CC25B6}" presName="composite" presStyleCnt="0"/>
      <dgm:spPr/>
    </dgm:pt>
    <dgm:pt modelId="{9BC560FB-DADD-4960-906C-E47B0F9718FB}" type="pres">
      <dgm:prSet presAssocID="{17AF03FF-CFFE-4224-9054-F3B643CC25B6}" presName="rect1" presStyleLbl="trAlignAcc1" presStyleIdx="2" presStyleCnt="3" custScaleX="107938" custScaleY="110137" custLinFactNeighborX="8758" custLinFactNeighborY="-25774">
        <dgm:presLayoutVars>
          <dgm:bulletEnabled val="1"/>
        </dgm:presLayoutVars>
      </dgm:prSet>
      <dgm:spPr/>
    </dgm:pt>
    <dgm:pt modelId="{AB3E62FB-F97A-45E3-9975-B74156F1A44D}" type="pres">
      <dgm:prSet presAssocID="{17AF03FF-CFFE-4224-9054-F3B643CC25B6}" presName="rect2" presStyleLbl="fgImgPlace1" presStyleIdx="2" presStyleCnt="3" custScaleX="62362" custScaleY="55953" custLinFactNeighborX="9297" custLinFactNeighborY="-45248"/>
      <dgm:spPr/>
    </dgm:pt>
  </dgm:ptLst>
  <dgm:cxnLst>
    <dgm:cxn modelId="{ED38216B-FBB4-4946-ACBE-7ECE15BF01AD}" srcId="{C1DA0B97-A6BA-45AF-A6C5-D35C93092CB5}" destId="{C2C369B7-178F-4EF6-A445-81FAB81A5062}" srcOrd="1" destOrd="0" parTransId="{3124B286-F7AD-464A-942C-263E2F215D8B}" sibTransId="{542FD72B-FC43-4216-A9BC-396F8F837A3F}"/>
    <dgm:cxn modelId="{9311416E-2F47-42DC-ABA6-06F50D29170E}" type="presOf" srcId="{C1DA0B97-A6BA-45AF-A6C5-D35C93092CB5}" destId="{1331A763-2200-465E-AB62-C723D3D718F9}" srcOrd="0" destOrd="0" presId="urn:microsoft.com/office/officeart/2008/layout/PictureStrips"/>
    <dgm:cxn modelId="{853C6995-C8DE-4720-91C3-4873C3D0D67A}" type="presOf" srcId="{17AF03FF-CFFE-4224-9054-F3B643CC25B6}" destId="{9BC560FB-DADD-4960-906C-E47B0F9718FB}" srcOrd="0" destOrd="0" presId="urn:microsoft.com/office/officeart/2008/layout/PictureStrips"/>
    <dgm:cxn modelId="{FC76FCA0-965B-4F9F-B530-32B27DB1438B}" type="presOf" srcId="{08D680A7-3446-45AC-99DB-D4BCDCDB727F}" destId="{A6D378B1-FDF6-4A15-BB6A-DE7098BD474D}" srcOrd="0" destOrd="0" presId="urn:microsoft.com/office/officeart/2008/layout/PictureStrips"/>
    <dgm:cxn modelId="{A961D4A7-3253-4FE1-9586-E3FD37DFBBBA}" srcId="{C1DA0B97-A6BA-45AF-A6C5-D35C93092CB5}" destId="{08D680A7-3446-45AC-99DB-D4BCDCDB727F}" srcOrd="0" destOrd="0" parTransId="{89E2DAA8-3779-4154-9A3C-4305CD1E086C}" sibTransId="{72736FED-9932-46F3-B3FF-A0CB215DFACA}"/>
    <dgm:cxn modelId="{F4A564C4-AC9D-42E9-BAA2-E93FDDA96E1C}" srcId="{C1DA0B97-A6BA-45AF-A6C5-D35C93092CB5}" destId="{17AF03FF-CFFE-4224-9054-F3B643CC25B6}" srcOrd="2" destOrd="0" parTransId="{CAA9411D-4AEC-4DAE-A316-032DA558C399}" sibTransId="{D08154FF-9DCD-44D4-91BB-208F2E3EB7B2}"/>
    <dgm:cxn modelId="{B2BB36F1-B930-4BD5-B4A8-13900FC84B56}" type="presOf" srcId="{C2C369B7-178F-4EF6-A445-81FAB81A5062}" destId="{F2768335-2944-4832-890B-5970D4521D69}" srcOrd="0" destOrd="0" presId="urn:microsoft.com/office/officeart/2008/layout/PictureStrips"/>
    <dgm:cxn modelId="{D9646730-2C25-4257-84D5-EBBF85A71418}" type="presParOf" srcId="{1331A763-2200-465E-AB62-C723D3D718F9}" destId="{20EB520F-7B9E-40FC-9D4D-59845DF240C7}" srcOrd="0" destOrd="0" presId="urn:microsoft.com/office/officeart/2008/layout/PictureStrips"/>
    <dgm:cxn modelId="{3A3119E9-54C6-4E61-800C-ACE3F7829493}" type="presParOf" srcId="{20EB520F-7B9E-40FC-9D4D-59845DF240C7}" destId="{A6D378B1-FDF6-4A15-BB6A-DE7098BD474D}" srcOrd="0" destOrd="0" presId="urn:microsoft.com/office/officeart/2008/layout/PictureStrips"/>
    <dgm:cxn modelId="{D0418114-E70B-42E5-83CC-7DD27BC680F1}" type="presParOf" srcId="{20EB520F-7B9E-40FC-9D4D-59845DF240C7}" destId="{7668466A-F32F-44A1-B458-69A1276B0D9A}" srcOrd="1" destOrd="0" presId="urn:microsoft.com/office/officeart/2008/layout/PictureStrips"/>
    <dgm:cxn modelId="{0819745C-57AE-4DAD-B378-5F449837DC53}" type="presParOf" srcId="{1331A763-2200-465E-AB62-C723D3D718F9}" destId="{24081444-8BED-4A04-B937-A1F382B5C410}" srcOrd="1" destOrd="0" presId="urn:microsoft.com/office/officeart/2008/layout/PictureStrips"/>
    <dgm:cxn modelId="{1FA7FB7A-D2BC-4811-9B30-163D71CCBD22}" type="presParOf" srcId="{1331A763-2200-465E-AB62-C723D3D718F9}" destId="{0375123B-4D55-4F27-B860-68E0B2E0D64F}" srcOrd="2" destOrd="0" presId="urn:microsoft.com/office/officeart/2008/layout/PictureStrips"/>
    <dgm:cxn modelId="{D275FFD6-C956-43E3-B98B-5C6CE25D0A65}" type="presParOf" srcId="{0375123B-4D55-4F27-B860-68E0B2E0D64F}" destId="{F2768335-2944-4832-890B-5970D4521D69}" srcOrd="0" destOrd="0" presId="urn:microsoft.com/office/officeart/2008/layout/PictureStrips"/>
    <dgm:cxn modelId="{FB279C8C-0376-4524-B8AC-A833DC5A8D37}" type="presParOf" srcId="{0375123B-4D55-4F27-B860-68E0B2E0D64F}" destId="{A665332A-6442-4E80-BB42-3B8A13E719B7}" srcOrd="1" destOrd="0" presId="urn:microsoft.com/office/officeart/2008/layout/PictureStrips"/>
    <dgm:cxn modelId="{ABC88049-E8FA-4304-AB1F-0F3E89B9F5B0}" type="presParOf" srcId="{1331A763-2200-465E-AB62-C723D3D718F9}" destId="{5964420E-8FEE-427E-8A09-97831E6DD392}" srcOrd="3" destOrd="0" presId="urn:microsoft.com/office/officeart/2008/layout/PictureStrips"/>
    <dgm:cxn modelId="{0314AD4D-7133-4B5D-B01A-84DF5F0BCCBC}" type="presParOf" srcId="{1331A763-2200-465E-AB62-C723D3D718F9}" destId="{8108A1AC-3C4A-4700-AC11-BB605B1B3F43}" srcOrd="4" destOrd="0" presId="urn:microsoft.com/office/officeart/2008/layout/PictureStrips"/>
    <dgm:cxn modelId="{D8CD2878-26DC-4DCE-9DD3-89FD6DD0FB18}" type="presParOf" srcId="{8108A1AC-3C4A-4700-AC11-BB605B1B3F43}" destId="{9BC560FB-DADD-4960-906C-E47B0F9718FB}" srcOrd="0" destOrd="0" presId="urn:microsoft.com/office/officeart/2008/layout/PictureStrips"/>
    <dgm:cxn modelId="{DA295DAE-0DA7-47DA-ACE3-B91D728E7805}" type="presParOf" srcId="{8108A1AC-3C4A-4700-AC11-BB605B1B3F43}" destId="{AB3E62FB-F97A-45E3-9975-B74156F1A44D}" srcOrd="1" destOrd="0" presId="urn:microsoft.com/office/officeart/2008/layout/PictureStrip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B41686-3681-47A8-933C-06A53A2BA82D}"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it-IT"/>
        </a:p>
      </dgm:t>
    </dgm:pt>
    <dgm:pt modelId="{B1560F6C-6A31-4F47-A4AD-41658A94BC65}">
      <dgm:prSet phldrT="[Testo]" custT="1"/>
      <dgm:spPr>
        <a:gradFill flip="none" rotWithShape="1">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tileRect/>
        </a:gradFill>
        <a:ln>
          <a:solidFill>
            <a:srgbClr val="0070C0"/>
          </a:solidFill>
        </a:ln>
      </dgm:spPr>
      <dgm:t>
        <a:bodyPr/>
        <a:lstStyle/>
        <a:p>
          <a:r>
            <a:rPr lang="it-IT" sz="2400" b="0" dirty="0">
              <a:solidFill>
                <a:schemeClr val="tx2">
                  <a:lumMod val="50000"/>
                </a:schemeClr>
              </a:solidFill>
            </a:rPr>
            <a:t>a)</a:t>
          </a:r>
        </a:p>
      </dgm:t>
    </dgm:pt>
    <dgm:pt modelId="{38E9F599-A30C-4A7B-B5DD-BB997C64139E}" type="parTrans" cxnId="{B5932A59-DF0E-41B2-A0CB-C6CC21E8A7C6}">
      <dgm:prSet/>
      <dgm:spPr/>
      <dgm:t>
        <a:bodyPr/>
        <a:lstStyle/>
        <a:p>
          <a:endParaRPr lang="it-IT"/>
        </a:p>
      </dgm:t>
    </dgm:pt>
    <dgm:pt modelId="{73EE33A0-9FBB-4CF7-8AED-ABC6A638EBF0}" type="sibTrans" cxnId="{B5932A59-DF0E-41B2-A0CB-C6CC21E8A7C6}">
      <dgm:prSet/>
      <dgm:spPr/>
      <dgm:t>
        <a:bodyPr/>
        <a:lstStyle/>
        <a:p>
          <a:endParaRPr lang="it-IT"/>
        </a:p>
      </dgm:t>
    </dgm:pt>
    <dgm:pt modelId="{FAAFE2FC-E638-4143-9DEA-BF8FA2C284BC}">
      <dgm:prSet phldrT="[Testo]" custT="1"/>
      <dgm:spPr>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dgm:spPr>
      <dgm:t>
        <a:bodyPr/>
        <a:lstStyle/>
        <a:p>
          <a:r>
            <a:rPr lang="it-IT" sz="2000" dirty="0"/>
            <a:t>ad autorizzare i concorrenti ad entrare in campo per la ricognizione del percorso ed a lasciare lo stesso al termine del periodo accordato</a:t>
          </a:r>
        </a:p>
      </dgm:t>
    </dgm:pt>
    <dgm:pt modelId="{6C50F393-8B35-4DA1-AD34-2AA6363F533F}" type="parTrans" cxnId="{158E8C65-FD84-4DCB-865D-D43C679D0F65}">
      <dgm:prSet/>
      <dgm:spPr/>
      <dgm:t>
        <a:bodyPr/>
        <a:lstStyle/>
        <a:p>
          <a:endParaRPr lang="it-IT"/>
        </a:p>
      </dgm:t>
    </dgm:pt>
    <dgm:pt modelId="{B9AC209F-31DE-4FCC-9520-A788E7EA8BD5}" type="sibTrans" cxnId="{158E8C65-FD84-4DCB-865D-D43C679D0F65}">
      <dgm:prSet/>
      <dgm:spPr/>
      <dgm:t>
        <a:bodyPr/>
        <a:lstStyle/>
        <a:p>
          <a:endParaRPr lang="it-IT"/>
        </a:p>
      </dgm:t>
    </dgm:pt>
    <dgm:pt modelId="{5C22041B-0680-4AC1-A07E-A1B62E8B1CD8}">
      <dgm:prSet phldrT="[Testo]" custT="1"/>
      <dgm:spPr>
        <a:gradFill rotWithShape="0">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gradFill>
        <a:ln>
          <a:solidFill>
            <a:srgbClr val="0070C0"/>
          </a:solidFill>
        </a:ln>
      </dgm:spPr>
      <dgm:t>
        <a:bodyPr/>
        <a:lstStyle/>
        <a:p>
          <a:r>
            <a:rPr lang="it-IT" sz="2400" b="0" dirty="0">
              <a:solidFill>
                <a:schemeClr val="tx2">
                  <a:lumMod val="50000"/>
                </a:schemeClr>
              </a:solidFill>
            </a:rPr>
            <a:t>b)</a:t>
          </a:r>
        </a:p>
      </dgm:t>
    </dgm:pt>
    <dgm:pt modelId="{EFF5B8C3-24D0-4F08-BC41-B3E4F5509B81}" type="parTrans" cxnId="{5D80172C-1648-4245-876E-09AE6682AE30}">
      <dgm:prSet/>
      <dgm:spPr/>
      <dgm:t>
        <a:bodyPr/>
        <a:lstStyle/>
        <a:p>
          <a:endParaRPr lang="it-IT"/>
        </a:p>
      </dgm:t>
    </dgm:pt>
    <dgm:pt modelId="{7EEEFEE6-3A44-4D44-A5CB-252228624414}" type="sibTrans" cxnId="{5D80172C-1648-4245-876E-09AE6682AE30}">
      <dgm:prSet/>
      <dgm:spPr/>
      <dgm:t>
        <a:bodyPr/>
        <a:lstStyle/>
        <a:p>
          <a:endParaRPr lang="it-IT"/>
        </a:p>
      </dgm:t>
    </dgm:pt>
    <dgm:pt modelId="{D995F4C8-AE3A-4B28-AB22-CC877BCF4074}">
      <dgm:prSet phldrT="[Testo]" custT="1"/>
      <dgm:spPr>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dgm:spPr>
      <dgm:t>
        <a:bodyPr/>
        <a:lstStyle/>
        <a:p>
          <a:r>
            <a:rPr lang="it-IT" sz="2000" dirty="0">
              <a:solidFill>
                <a:schemeClr val="tx2">
                  <a:lumMod val="50000"/>
                </a:schemeClr>
              </a:solidFill>
            </a:rPr>
            <a:t>a dare il segnale di partenza per il conto alla rovescia dei 45” visibile su apposito tabellone</a:t>
          </a:r>
        </a:p>
      </dgm:t>
    </dgm:pt>
    <dgm:pt modelId="{37A1DDAF-B106-4940-92F3-E4F4A5867B96}" type="parTrans" cxnId="{A99F4A96-F670-4AFD-B505-34A32D746BED}">
      <dgm:prSet/>
      <dgm:spPr/>
      <dgm:t>
        <a:bodyPr/>
        <a:lstStyle/>
        <a:p>
          <a:endParaRPr lang="it-IT"/>
        </a:p>
      </dgm:t>
    </dgm:pt>
    <dgm:pt modelId="{9B2B648C-E7C9-4B41-A79C-596FB86EE0A4}" type="sibTrans" cxnId="{A99F4A96-F670-4AFD-B505-34A32D746BED}">
      <dgm:prSet/>
      <dgm:spPr/>
      <dgm:t>
        <a:bodyPr/>
        <a:lstStyle/>
        <a:p>
          <a:endParaRPr lang="it-IT"/>
        </a:p>
      </dgm:t>
    </dgm:pt>
    <dgm:pt modelId="{98A67BED-B220-48D5-A148-12BF69C55212}">
      <dgm:prSet phldrT="[Testo]" custT="1"/>
      <dgm:spPr>
        <a:gradFill rotWithShape="0">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gradFill>
        <a:ln>
          <a:solidFill>
            <a:srgbClr val="0070C0"/>
          </a:solidFill>
        </a:ln>
      </dgm:spPr>
      <dgm:t>
        <a:bodyPr/>
        <a:lstStyle/>
        <a:p>
          <a:r>
            <a:rPr lang="it-IT" sz="2400" b="0" dirty="0">
              <a:solidFill>
                <a:schemeClr val="tx2">
                  <a:lumMod val="50000"/>
                </a:schemeClr>
              </a:solidFill>
            </a:rPr>
            <a:t>c)</a:t>
          </a:r>
        </a:p>
      </dgm:t>
    </dgm:pt>
    <dgm:pt modelId="{E5258559-1D9A-4743-9DC1-8D42E8AD531A}" type="parTrans" cxnId="{8C137500-840A-49FF-9460-9C097B6DEA82}">
      <dgm:prSet/>
      <dgm:spPr/>
      <dgm:t>
        <a:bodyPr/>
        <a:lstStyle/>
        <a:p>
          <a:endParaRPr lang="it-IT"/>
        </a:p>
      </dgm:t>
    </dgm:pt>
    <dgm:pt modelId="{54FBDCB4-C4F8-4582-ACE7-ED6B1F897DCE}" type="sibTrans" cxnId="{8C137500-840A-49FF-9460-9C097B6DEA82}">
      <dgm:prSet/>
      <dgm:spPr/>
      <dgm:t>
        <a:bodyPr/>
        <a:lstStyle/>
        <a:p>
          <a:endParaRPr lang="it-IT"/>
        </a:p>
      </dgm:t>
    </dgm:pt>
    <dgm:pt modelId="{F31C7863-811E-4820-8D62-9B458A87CCAC}">
      <dgm:prSet phldrT="[Testo]" custT="1"/>
      <dgm:spPr>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dgm:spPr>
      <dgm:t>
        <a:bodyPr/>
        <a:lstStyle/>
        <a:p>
          <a:r>
            <a:rPr lang="it-IT" sz="2000" dirty="0">
              <a:solidFill>
                <a:schemeClr val="tx2">
                  <a:lumMod val="50000"/>
                </a:schemeClr>
              </a:solidFill>
            </a:rPr>
            <a:t>ad interrompere il percorso a seguito di un fatto imprevisto</a:t>
          </a:r>
        </a:p>
      </dgm:t>
    </dgm:pt>
    <dgm:pt modelId="{6C0CA0E2-2E53-4EED-A5FA-F9E5387F744B}" type="parTrans" cxnId="{B52ECBA3-9562-4D13-AB57-43A2BAA3BF10}">
      <dgm:prSet/>
      <dgm:spPr/>
      <dgm:t>
        <a:bodyPr/>
        <a:lstStyle/>
        <a:p>
          <a:endParaRPr lang="it-IT"/>
        </a:p>
      </dgm:t>
    </dgm:pt>
    <dgm:pt modelId="{FAE5BF72-54EC-4F44-9AA8-34A4E29E610C}" type="sibTrans" cxnId="{B52ECBA3-9562-4D13-AB57-43A2BAA3BF10}">
      <dgm:prSet/>
      <dgm:spPr/>
      <dgm:t>
        <a:bodyPr/>
        <a:lstStyle/>
        <a:p>
          <a:endParaRPr lang="it-IT"/>
        </a:p>
      </dgm:t>
    </dgm:pt>
    <dgm:pt modelId="{6DB13396-CD9B-4139-8924-6DC80CFBE3DE}" type="pres">
      <dgm:prSet presAssocID="{61B41686-3681-47A8-933C-06A53A2BA82D}" presName="Name0" presStyleCnt="0">
        <dgm:presLayoutVars>
          <dgm:dir/>
          <dgm:animLvl val="lvl"/>
          <dgm:resizeHandles val="exact"/>
        </dgm:presLayoutVars>
      </dgm:prSet>
      <dgm:spPr/>
    </dgm:pt>
    <dgm:pt modelId="{DAE4AD97-0CB4-4805-95CD-7D724BD45259}" type="pres">
      <dgm:prSet presAssocID="{B1560F6C-6A31-4F47-A4AD-41658A94BC65}" presName="linNode" presStyleCnt="0"/>
      <dgm:spPr/>
    </dgm:pt>
    <dgm:pt modelId="{AD138E0D-CCF6-4B91-A0BD-F7C271A0D8A7}" type="pres">
      <dgm:prSet presAssocID="{B1560F6C-6A31-4F47-A4AD-41658A94BC65}" presName="parentText" presStyleLbl="node1" presStyleIdx="0" presStyleCnt="3" custScaleX="16550">
        <dgm:presLayoutVars>
          <dgm:chMax val="1"/>
          <dgm:bulletEnabled val="1"/>
        </dgm:presLayoutVars>
      </dgm:prSet>
      <dgm:spPr/>
    </dgm:pt>
    <dgm:pt modelId="{67D810AF-669A-4D8E-B9FF-D4E93AF77EFA}" type="pres">
      <dgm:prSet presAssocID="{B1560F6C-6A31-4F47-A4AD-41658A94BC65}" presName="descendantText" presStyleLbl="alignAccFollowNode1" presStyleIdx="0" presStyleCnt="3">
        <dgm:presLayoutVars>
          <dgm:bulletEnabled val="1"/>
        </dgm:presLayoutVars>
      </dgm:prSet>
      <dgm:spPr/>
    </dgm:pt>
    <dgm:pt modelId="{7CA71646-E62B-4D16-9BBA-16009EE79749}" type="pres">
      <dgm:prSet presAssocID="{73EE33A0-9FBB-4CF7-8AED-ABC6A638EBF0}" presName="sp" presStyleCnt="0"/>
      <dgm:spPr/>
    </dgm:pt>
    <dgm:pt modelId="{A76778D1-7CFB-4BB6-9438-3A50427562B2}" type="pres">
      <dgm:prSet presAssocID="{5C22041B-0680-4AC1-A07E-A1B62E8B1CD8}" presName="linNode" presStyleCnt="0"/>
      <dgm:spPr/>
    </dgm:pt>
    <dgm:pt modelId="{7DBD9B35-5D58-42DD-A26C-635BC995235A}" type="pres">
      <dgm:prSet presAssocID="{5C22041B-0680-4AC1-A07E-A1B62E8B1CD8}" presName="parentText" presStyleLbl="node1" presStyleIdx="1" presStyleCnt="3" custScaleX="16550">
        <dgm:presLayoutVars>
          <dgm:chMax val="1"/>
          <dgm:bulletEnabled val="1"/>
        </dgm:presLayoutVars>
      </dgm:prSet>
      <dgm:spPr/>
    </dgm:pt>
    <dgm:pt modelId="{B472436B-5FF7-4107-A177-FEE7EDF95BDD}" type="pres">
      <dgm:prSet presAssocID="{5C22041B-0680-4AC1-A07E-A1B62E8B1CD8}" presName="descendantText" presStyleLbl="alignAccFollowNode1" presStyleIdx="1" presStyleCnt="3">
        <dgm:presLayoutVars>
          <dgm:bulletEnabled val="1"/>
        </dgm:presLayoutVars>
      </dgm:prSet>
      <dgm:spPr/>
    </dgm:pt>
    <dgm:pt modelId="{25574BCE-A6CE-4FBA-997E-C04CFAE159C5}" type="pres">
      <dgm:prSet presAssocID="{7EEEFEE6-3A44-4D44-A5CB-252228624414}" presName="sp" presStyleCnt="0"/>
      <dgm:spPr/>
    </dgm:pt>
    <dgm:pt modelId="{7B866607-07A9-4DD1-B806-8BE0C33449D5}" type="pres">
      <dgm:prSet presAssocID="{98A67BED-B220-48D5-A148-12BF69C55212}" presName="linNode" presStyleCnt="0"/>
      <dgm:spPr/>
    </dgm:pt>
    <dgm:pt modelId="{4A0024F9-B6D4-4CAA-A560-32F372D30DD1}" type="pres">
      <dgm:prSet presAssocID="{98A67BED-B220-48D5-A148-12BF69C55212}" presName="parentText" presStyleLbl="node1" presStyleIdx="2" presStyleCnt="3" custScaleX="16550">
        <dgm:presLayoutVars>
          <dgm:chMax val="1"/>
          <dgm:bulletEnabled val="1"/>
        </dgm:presLayoutVars>
      </dgm:prSet>
      <dgm:spPr/>
    </dgm:pt>
    <dgm:pt modelId="{5F907BA2-9F57-452F-BAA6-3CFE866C3459}" type="pres">
      <dgm:prSet presAssocID="{98A67BED-B220-48D5-A148-12BF69C55212}" presName="descendantText" presStyleLbl="alignAccFollowNode1" presStyleIdx="2" presStyleCnt="3">
        <dgm:presLayoutVars>
          <dgm:bulletEnabled val="1"/>
        </dgm:presLayoutVars>
      </dgm:prSet>
      <dgm:spPr/>
    </dgm:pt>
  </dgm:ptLst>
  <dgm:cxnLst>
    <dgm:cxn modelId="{8C137500-840A-49FF-9460-9C097B6DEA82}" srcId="{61B41686-3681-47A8-933C-06A53A2BA82D}" destId="{98A67BED-B220-48D5-A148-12BF69C55212}" srcOrd="2" destOrd="0" parTransId="{E5258559-1D9A-4743-9DC1-8D42E8AD531A}" sibTransId="{54FBDCB4-C4F8-4582-ACE7-ED6B1F897DCE}"/>
    <dgm:cxn modelId="{CD187800-E869-4884-AB3B-4603C51DFE31}" type="presOf" srcId="{61B41686-3681-47A8-933C-06A53A2BA82D}" destId="{6DB13396-CD9B-4139-8924-6DC80CFBE3DE}" srcOrd="0" destOrd="0" presId="urn:microsoft.com/office/officeart/2005/8/layout/vList5"/>
    <dgm:cxn modelId="{00316A24-3C2B-4B32-85FD-31CD157F96A4}" type="presOf" srcId="{D995F4C8-AE3A-4B28-AB22-CC877BCF4074}" destId="{B472436B-5FF7-4107-A177-FEE7EDF95BDD}" srcOrd="0" destOrd="0" presId="urn:microsoft.com/office/officeart/2005/8/layout/vList5"/>
    <dgm:cxn modelId="{F61E8324-2277-4879-9131-E60E04290A9F}" type="presOf" srcId="{FAAFE2FC-E638-4143-9DEA-BF8FA2C284BC}" destId="{67D810AF-669A-4D8E-B9FF-D4E93AF77EFA}" srcOrd="0" destOrd="0" presId="urn:microsoft.com/office/officeart/2005/8/layout/vList5"/>
    <dgm:cxn modelId="{5D80172C-1648-4245-876E-09AE6682AE30}" srcId="{61B41686-3681-47A8-933C-06A53A2BA82D}" destId="{5C22041B-0680-4AC1-A07E-A1B62E8B1CD8}" srcOrd="1" destOrd="0" parTransId="{EFF5B8C3-24D0-4F08-BC41-B3E4F5509B81}" sibTransId="{7EEEFEE6-3A44-4D44-A5CB-252228624414}"/>
    <dgm:cxn modelId="{F2F24037-97D2-4AD7-8660-480C2CE0511F}" type="presOf" srcId="{5C22041B-0680-4AC1-A07E-A1B62E8B1CD8}" destId="{7DBD9B35-5D58-42DD-A26C-635BC995235A}" srcOrd="0" destOrd="0" presId="urn:microsoft.com/office/officeart/2005/8/layout/vList5"/>
    <dgm:cxn modelId="{75113345-7927-41BF-96BA-FF100D71D64B}" type="presOf" srcId="{F31C7863-811E-4820-8D62-9B458A87CCAC}" destId="{5F907BA2-9F57-452F-BAA6-3CFE866C3459}" srcOrd="0" destOrd="0" presId="urn:microsoft.com/office/officeart/2005/8/layout/vList5"/>
    <dgm:cxn modelId="{158E8C65-FD84-4DCB-865D-D43C679D0F65}" srcId="{B1560F6C-6A31-4F47-A4AD-41658A94BC65}" destId="{FAAFE2FC-E638-4143-9DEA-BF8FA2C284BC}" srcOrd="0" destOrd="0" parTransId="{6C50F393-8B35-4DA1-AD34-2AA6363F533F}" sibTransId="{B9AC209F-31DE-4FCC-9520-A788E7EA8BD5}"/>
    <dgm:cxn modelId="{B5932A59-DF0E-41B2-A0CB-C6CC21E8A7C6}" srcId="{61B41686-3681-47A8-933C-06A53A2BA82D}" destId="{B1560F6C-6A31-4F47-A4AD-41658A94BC65}" srcOrd="0" destOrd="0" parTransId="{38E9F599-A30C-4A7B-B5DD-BB997C64139E}" sibTransId="{73EE33A0-9FBB-4CF7-8AED-ABC6A638EBF0}"/>
    <dgm:cxn modelId="{A99F4A96-F670-4AFD-B505-34A32D746BED}" srcId="{5C22041B-0680-4AC1-A07E-A1B62E8B1CD8}" destId="{D995F4C8-AE3A-4B28-AB22-CC877BCF4074}" srcOrd="0" destOrd="0" parTransId="{37A1DDAF-B106-4940-92F3-E4F4A5867B96}" sibTransId="{9B2B648C-E7C9-4B41-A79C-596FB86EE0A4}"/>
    <dgm:cxn modelId="{3511D7A0-669E-4F4D-A0F5-9E3411BE4DC9}" type="presOf" srcId="{B1560F6C-6A31-4F47-A4AD-41658A94BC65}" destId="{AD138E0D-CCF6-4B91-A0BD-F7C271A0D8A7}" srcOrd="0" destOrd="0" presId="urn:microsoft.com/office/officeart/2005/8/layout/vList5"/>
    <dgm:cxn modelId="{B52ECBA3-9562-4D13-AB57-43A2BAA3BF10}" srcId="{98A67BED-B220-48D5-A148-12BF69C55212}" destId="{F31C7863-811E-4820-8D62-9B458A87CCAC}" srcOrd="0" destOrd="0" parTransId="{6C0CA0E2-2E53-4EED-A5FA-F9E5387F744B}" sibTransId="{FAE5BF72-54EC-4F44-9AA8-34A4E29E610C}"/>
    <dgm:cxn modelId="{B1E360CC-193A-4C75-8EC9-B1578A2BD470}" type="presOf" srcId="{98A67BED-B220-48D5-A148-12BF69C55212}" destId="{4A0024F9-B6D4-4CAA-A560-32F372D30DD1}" srcOrd="0" destOrd="0" presId="urn:microsoft.com/office/officeart/2005/8/layout/vList5"/>
    <dgm:cxn modelId="{EACBE136-86DE-4929-B9D7-0E07A67841BE}" type="presParOf" srcId="{6DB13396-CD9B-4139-8924-6DC80CFBE3DE}" destId="{DAE4AD97-0CB4-4805-95CD-7D724BD45259}" srcOrd="0" destOrd="0" presId="urn:microsoft.com/office/officeart/2005/8/layout/vList5"/>
    <dgm:cxn modelId="{949DDB4A-8D9E-4DE5-9AB4-3DB7315FA250}" type="presParOf" srcId="{DAE4AD97-0CB4-4805-95CD-7D724BD45259}" destId="{AD138E0D-CCF6-4B91-A0BD-F7C271A0D8A7}" srcOrd="0" destOrd="0" presId="urn:microsoft.com/office/officeart/2005/8/layout/vList5"/>
    <dgm:cxn modelId="{6C576DA9-F7AB-45B0-AEBA-8C064FFEB18D}" type="presParOf" srcId="{DAE4AD97-0CB4-4805-95CD-7D724BD45259}" destId="{67D810AF-669A-4D8E-B9FF-D4E93AF77EFA}" srcOrd="1" destOrd="0" presId="urn:microsoft.com/office/officeart/2005/8/layout/vList5"/>
    <dgm:cxn modelId="{146FDF94-3ADD-4120-BE71-BFCA415873D6}" type="presParOf" srcId="{6DB13396-CD9B-4139-8924-6DC80CFBE3DE}" destId="{7CA71646-E62B-4D16-9BBA-16009EE79749}" srcOrd="1" destOrd="0" presId="urn:microsoft.com/office/officeart/2005/8/layout/vList5"/>
    <dgm:cxn modelId="{396F4FCC-6572-4EAD-B9EE-D63E63B1F1D2}" type="presParOf" srcId="{6DB13396-CD9B-4139-8924-6DC80CFBE3DE}" destId="{A76778D1-7CFB-4BB6-9438-3A50427562B2}" srcOrd="2" destOrd="0" presId="urn:microsoft.com/office/officeart/2005/8/layout/vList5"/>
    <dgm:cxn modelId="{8D3EEE7D-104E-461F-AC52-F27C8501CD60}" type="presParOf" srcId="{A76778D1-7CFB-4BB6-9438-3A50427562B2}" destId="{7DBD9B35-5D58-42DD-A26C-635BC995235A}" srcOrd="0" destOrd="0" presId="urn:microsoft.com/office/officeart/2005/8/layout/vList5"/>
    <dgm:cxn modelId="{A64834AD-5877-4BD1-8BB9-AD342D0F608F}" type="presParOf" srcId="{A76778D1-7CFB-4BB6-9438-3A50427562B2}" destId="{B472436B-5FF7-4107-A177-FEE7EDF95BDD}" srcOrd="1" destOrd="0" presId="urn:microsoft.com/office/officeart/2005/8/layout/vList5"/>
    <dgm:cxn modelId="{31948858-F21D-4727-A868-5559885BD43B}" type="presParOf" srcId="{6DB13396-CD9B-4139-8924-6DC80CFBE3DE}" destId="{25574BCE-A6CE-4FBA-997E-C04CFAE159C5}" srcOrd="3" destOrd="0" presId="urn:microsoft.com/office/officeart/2005/8/layout/vList5"/>
    <dgm:cxn modelId="{D1F6F226-EF3D-4FFA-9030-975B2E09A483}" type="presParOf" srcId="{6DB13396-CD9B-4139-8924-6DC80CFBE3DE}" destId="{7B866607-07A9-4DD1-B806-8BE0C33449D5}" srcOrd="4" destOrd="0" presId="urn:microsoft.com/office/officeart/2005/8/layout/vList5"/>
    <dgm:cxn modelId="{80A8BF4B-8E7C-4C06-AA8D-FFD103AD90AF}" type="presParOf" srcId="{7B866607-07A9-4DD1-B806-8BE0C33449D5}" destId="{4A0024F9-B6D4-4CAA-A560-32F372D30DD1}" srcOrd="0" destOrd="0" presId="urn:microsoft.com/office/officeart/2005/8/layout/vList5"/>
    <dgm:cxn modelId="{8AF693D1-3FE1-4B7F-94FF-E8735C7EDB9D}" type="presParOf" srcId="{7B866607-07A9-4DD1-B806-8BE0C33449D5}" destId="{5F907BA2-9F57-452F-BAA6-3CFE866C345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B41686-3681-47A8-933C-06A53A2BA82D}"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it-IT"/>
        </a:p>
      </dgm:t>
    </dgm:pt>
    <dgm:pt modelId="{B1560F6C-6A31-4F47-A4AD-41658A94BC65}">
      <dgm:prSet phldrT="[Testo]" custT="1"/>
      <dgm:spPr>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dgm:spPr>
      <dgm:t>
        <a:bodyPr/>
        <a:lstStyle/>
        <a:p>
          <a:r>
            <a:rPr lang="it-IT" sz="2000" dirty="0">
              <a:solidFill>
                <a:schemeClr val="tx2">
                  <a:lumMod val="50000"/>
                </a:schemeClr>
              </a:solidFill>
            </a:rPr>
            <a:t>d)</a:t>
          </a:r>
        </a:p>
      </dgm:t>
    </dgm:pt>
    <dgm:pt modelId="{38E9F599-A30C-4A7B-B5DD-BB997C64139E}" type="parTrans" cxnId="{B5932A59-DF0E-41B2-A0CB-C6CC21E8A7C6}">
      <dgm:prSet/>
      <dgm:spPr/>
      <dgm:t>
        <a:bodyPr/>
        <a:lstStyle/>
        <a:p>
          <a:endParaRPr lang="it-IT"/>
        </a:p>
      </dgm:t>
    </dgm:pt>
    <dgm:pt modelId="{73EE33A0-9FBB-4CF7-8AED-ABC6A638EBF0}" type="sibTrans" cxnId="{B5932A59-DF0E-41B2-A0CB-C6CC21E8A7C6}">
      <dgm:prSet/>
      <dgm:spPr/>
      <dgm:t>
        <a:bodyPr/>
        <a:lstStyle/>
        <a:p>
          <a:endParaRPr lang="it-IT"/>
        </a:p>
      </dgm:t>
    </dgm:pt>
    <dgm:pt modelId="{FAAFE2FC-E638-4143-9DEA-BF8FA2C284BC}">
      <dgm:prSet phldrT="[Testo]" custT="1"/>
      <dgm:spPr>
        <a:gradFill rotWithShape="0">
          <a:gsLst>
            <a:gs pos="0">
              <a:srgbClr val="2894AA"/>
            </a:gs>
            <a:gs pos="50000">
              <a:schemeClr val="accent1">
                <a:lumMod val="20000"/>
                <a:lumOff val="80000"/>
              </a:schemeClr>
            </a:gs>
            <a:gs pos="100000">
              <a:schemeClr val="bg2">
                <a:lumMod val="20000"/>
                <a:lumOff val="80000"/>
              </a:schemeClr>
            </a:gs>
          </a:gsLst>
          <a:lin ang="0" scaled="1"/>
        </a:gradFill>
      </dgm:spPr>
      <dgm:t>
        <a:bodyPr/>
        <a:lstStyle/>
        <a:p>
          <a:r>
            <a:rPr lang="it-IT" sz="2000" dirty="0"/>
            <a:t>a segnalare che l’ostacolo deve essere ripetuto dopo un rifiuto con spostamento o rovesciamento dell’ostacolo</a:t>
          </a:r>
        </a:p>
      </dgm:t>
    </dgm:pt>
    <dgm:pt modelId="{6C50F393-8B35-4DA1-AD34-2AA6363F533F}" type="parTrans" cxnId="{158E8C65-FD84-4DCB-865D-D43C679D0F65}">
      <dgm:prSet/>
      <dgm:spPr/>
      <dgm:t>
        <a:bodyPr/>
        <a:lstStyle/>
        <a:p>
          <a:endParaRPr lang="it-IT"/>
        </a:p>
      </dgm:t>
    </dgm:pt>
    <dgm:pt modelId="{B9AC209F-31DE-4FCC-9520-A788E7EA8BD5}" type="sibTrans" cxnId="{158E8C65-FD84-4DCB-865D-D43C679D0F65}">
      <dgm:prSet/>
      <dgm:spPr/>
      <dgm:t>
        <a:bodyPr/>
        <a:lstStyle/>
        <a:p>
          <a:endParaRPr lang="it-IT"/>
        </a:p>
      </dgm:t>
    </dgm:pt>
    <dgm:pt modelId="{5C22041B-0680-4AC1-A07E-A1B62E8B1CD8}">
      <dgm:prSet phldrT="[Testo]" custT="1"/>
      <dgm:spPr>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dgm:spPr>
      <dgm:t>
        <a:bodyPr/>
        <a:lstStyle/>
        <a:p>
          <a:r>
            <a:rPr lang="it-IT" sz="2000" dirty="0">
              <a:solidFill>
                <a:schemeClr val="tx2">
                  <a:lumMod val="50000"/>
                </a:schemeClr>
              </a:solidFill>
            </a:rPr>
            <a:t>e)</a:t>
          </a:r>
        </a:p>
      </dgm:t>
    </dgm:pt>
    <dgm:pt modelId="{EFF5B8C3-24D0-4F08-BC41-B3E4F5509B81}" type="parTrans" cxnId="{5D80172C-1648-4245-876E-09AE6682AE30}">
      <dgm:prSet/>
      <dgm:spPr/>
      <dgm:t>
        <a:bodyPr/>
        <a:lstStyle/>
        <a:p>
          <a:endParaRPr lang="it-IT"/>
        </a:p>
      </dgm:t>
    </dgm:pt>
    <dgm:pt modelId="{7EEEFEE6-3A44-4D44-A5CB-252228624414}" type="sibTrans" cxnId="{5D80172C-1648-4245-876E-09AE6682AE30}">
      <dgm:prSet/>
      <dgm:spPr/>
      <dgm:t>
        <a:bodyPr/>
        <a:lstStyle/>
        <a:p>
          <a:endParaRPr lang="it-IT"/>
        </a:p>
      </dgm:t>
    </dgm:pt>
    <dgm:pt modelId="{D995F4C8-AE3A-4B28-AB22-CC877BCF4074}">
      <dgm:prSet phldrT="[Testo]" custT="1"/>
      <dgm:spPr>
        <a:gradFill rotWithShape="0">
          <a:gsLst>
            <a:gs pos="0">
              <a:srgbClr val="2894AA"/>
            </a:gs>
            <a:gs pos="50000">
              <a:schemeClr val="accent1">
                <a:lumMod val="20000"/>
                <a:lumOff val="80000"/>
              </a:schemeClr>
            </a:gs>
            <a:gs pos="100000">
              <a:schemeClr val="bg2">
                <a:lumMod val="20000"/>
                <a:lumOff val="80000"/>
              </a:schemeClr>
            </a:gs>
          </a:gsLst>
          <a:lin ang="0" scaled="1"/>
        </a:gradFill>
      </dgm:spPr>
      <dgm:t>
        <a:bodyPr/>
        <a:lstStyle/>
        <a:p>
          <a:r>
            <a:rPr lang="it-IT" sz="2000" dirty="0">
              <a:solidFill>
                <a:schemeClr val="tx2">
                  <a:lumMod val="50000"/>
                </a:schemeClr>
              </a:solidFill>
            </a:rPr>
            <a:t>a dare il segnale di riprendere il percorso dopo una interruzione</a:t>
          </a:r>
        </a:p>
      </dgm:t>
    </dgm:pt>
    <dgm:pt modelId="{37A1DDAF-B106-4940-92F3-E4F4A5867B96}" type="parTrans" cxnId="{A99F4A96-F670-4AFD-B505-34A32D746BED}">
      <dgm:prSet/>
      <dgm:spPr/>
      <dgm:t>
        <a:bodyPr/>
        <a:lstStyle/>
        <a:p>
          <a:endParaRPr lang="it-IT"/>
        </a:p>
      </dgm:t>
    </dgm:pt>
    <dgm:pt modelId="{9B2B648C-E7C9-4B41-A79C-596FB86EE0A4}" type="sibTrans" cxnId="{A99F4A96-F670-4AFD-B505-34A32D746BED}">
      <dgm:prSet/>
      <dgm:spPr/>
      <dgm:t>
        <a:bodyPr/>
        <a:lstStyle/>
        <a:p>
          <a:endParaRPr lang="it-IT"/>
        </a:p>
      </dgm:t>
    </dgm:pt>
    <dgm:pt modelId="{6DB13396-CD9B-4139-8924-6DC80CFBE3DE}" type="pres">
      <dgm:prSet presAssocID="{61B41686-3681-47A8-933C-06A53A2BA82D}" presName="Name0" presStyleCnt="0">
        <dgm:presLayoutVars>
          <dgm:dir/>
          <dgm:animLvl val="lvl"/>
          <dgm:resizeHandles val="exact"/>
        </dgm:presLayoutVars>
      </dgm:prSet>
      <dgm:spPr/>
    </dgm:pt>
    <dgm:pt modelId="{DAE4AD97-0CB4-4805-95CD-7D724BD45259}" type="pres">
      <dgm:prSet presAssocID="{B1560F6C-6A31-4F47-A4AD-41658A94BC65}" presName="linNode" presStyleCnt="0"/>
      <dgm:spPr/>
    </dgm:pt>
    <dgm:pt modelId="{AD138E0D-CCF6-4B91-A0BD-F7C271A0D8A7}" type="pres">
      <dgm:prSet presAssocID="{B1560F6C-6A31-4F47-A4AD-41658A94BC65}" presName="parentText" presStyleLbl="node1" presStyleIdx="0" presStyleCnt="2" custScaleX="16550">
        <dgm:presLayoutVars>
          <dgm:chMax val="1"/>
          <dgm:bulletEnabled val="1"/>
        </dgm:presLayoutVars>
      </dgm:prSet>
      <dgm:spPr/>
    </dgm:pt>
    <dgm:pt modelId="{67D810AF-669A-4D8E-B9FF-D4E93AF77EFA}" type="pres">
      <dgm:prSet presAssocID="{B1560F6C-6A31-4F47-A4AD-41658A94BC65}" presName="descendantText" presStyleLbl="alignAccFollowNode1" presStyleIdx="0" presStyleCnt="2">
        <dgm:presLayoutVars>
          <dgm:bulletEnabled val="1"/>
        </dgm:presLayoutVars>
      </dgm:prSet>
      <dgm:spPr/>
    </dgm:pt>
    <dgm:pt modelId="{7CA71646-E62B-4D16-9BBA-16009EE79749}" type="pres">
      <dgm:prSet presAssocID="{73EE33A0-9FBB-4CF7-8AED-ABC6A638EBF0}" presName="sp" presStyleCnt="0"/>
      <dgm:spPr/>
    </dgm:pt>
    <dgm:pt modelId="{A76778D1-7CFB-4BB6-9438-3A50427562B2}" type="pres">
      <dgm:prSet presAssocID="{5C22041B-0680-4AC1-A07E-A1B62E8B1CD8}" presName="linNode" presStyleCnt="0"/>
      <dgm:spPr/>
    </dgm:pt>
    <dgm:pt modelId="{7DBD9B35-5D58-42DD-A26C-635BC995235A}" type="pres">
      <dgm:prSet presAssocID="{5C22041B-0680-4AC1-A07E-A1B62E8B1CD8}" presName="parentText" presStyleLbl="node1" presStyleIdx="1" presStyleCnt="2" custScaleX="16550">
        <dgm:presLayoutVars>
          <dgm:chMax val="1"/>
          <dgm:bulletEnabled val="1"/>
        </dgm:presLayoutVars>
      </dgm:prSet>
      <dgm:spPr/>
    </dgm:pt>
    <dgm:pt modelId="{B472436B-5FF7-4107-A177-FEE7EDF95BDD}" type="pres">
      <dgm:prSet presAssocID="{5C22041B-0680-4AC1-A07E-A1B62E8B1CD8}" presName="descendantText" presStyleLbl="alignAccFollowNode1" presStyleIdx="1" presStyleCnt="2">
        <dgm:presLayoutVars>
          <dgm:bulletEnabled val="1"/>
        </dgm:presLayoutVars>
      </dgm:prSet>
      <dgm:spPr/>
    </dgm:pt>
  </dgm:ptLst>
  <dgm:cxnLst>
    <dgm:cxn modelId="{CD187800-E869-4884-AB3B-4603C51DFE31}" type="presOf" srcId="{61B41686-3681-47A8-933C-06A53A2BA82D}" destId="{6DB13396-CD9B-4139-8924-6DC80CFBE3DE}" srcOrd="0" destOrd="0" presId="urn:microsoft.com/office/officeart/2005/8/layout/vList5"/>
    <dgm:cxn modelId="{00316A24-3C2B-4B32-85FD-31CD157F96A4}" type="presOf" srcId="{D995F4C8-AE3A-4B28-AB22-CC877BCF4074}" destId="{B472436B-5FF7-4107-A177-FEE7EDF95BDD}" srcOrd="0" destOrd="0" presId="urn:microsoft.com/office/officeart/2005/8/layout/vList5"/>
    <dgm:cxn modelId="{F61E8324-2277-4879-9131-E60E04290A9F}" type="presOf" srcId="{FAAFE2FC-E638-4143-9DEA-BF8FA2C284BC}" destId="{67D810AF-669A-4D8E-B9FF-D4E93AF77EFA}" srcOrd="0" destOrd="0" presId="urn:microsoft.com/office/officeart/2005/8/layout/vList5"/>
    <dgm:cxn modelId="{5D80172C-1648-4245-876E-09AE6682AE30}" srcId="{61B41686-3681-47A8-933C-06A53A2BA82D}" destId="{5C22041B-0680-4AC1-A07E-A1B62E8B1CD8}" srcOrd="1" destOrd="0" parTransId="{EFF5B8C3-24D0-4F08-BC41-B3E4F5509B81}" sibTransId="{7EEEFEE6-3A44-4D44-A5CB-252228624414}"/>
    <dgm:cxn modelId="{F2F24037-97D2-4AD7-8660-480C2CE0511F}" type="presOf" srcId="{5C22041B-0680-4AC1-A07E-A1B62E8B1CD8}" destId="{7DBD9B35-5D58-42DD-A26C-635BC995235A}" srcOrd="0" destOrd="0" presId="urn:microsoft.com/office/officeart/2005/8/layout/vList5"/>
    <dgm:cxn modelId="{158E8C65-FD84-4DCB-865D-D43C679D0F65}" srcId="{B1560F6C-6A31-4F47-A4AD-41658A94BC65}" destId="{FAAFE2FC-E638-4143-9DEA-BF8FA2C284BC}" srcOrd="0" destOrd="0" parTransId="{6C50F393-8B35-4DA1-AD34-2AA6363F533F}" sibTransId="{B9AC209F-31DE-4FCC-9520-A788E7EA8BD5}"/>
    <dgm:cxn modelId="{B5932A59-DF0E-41B2-A0CB-C6CC21E8A7C6}" srcId="{61B41686-3681-47A8-933C-06A53A2BA82D}" destId="{B1560F6C-6A31-4F47-A4AD-41658A94BC65}" srcOrd="0" destOrd="0" parTransId="{38E9F599-A30C-4A7B-B5DD-BB997C64139E}" sibTransId="{73EE33A0-9FBB-4CF7-8AED-ABC6A638EBF0}"/>
    <dgm:cxn modelId="{A99F4A96-F670-4AFD-B505-34A32D746BED}" srcId="{5C22041B-0680-4AC1-A07E-A1B62E8B1CD8}" destId="{D995F4C8-AE3A-4B28-AB22-CC877BCF4074}" srcOrd="0" destOrd="0" parTransId="{37A1DDAF-B106-4940-92F3-E4F4A5867B96}" sibTransId="{9B2B648C-E7C9-4B41-A79C-596FB86EE0A4}"/>
    <dgm:cxn modelId="{3511D7A0-669E-4F4D-A0F5-9E3411BE4DC9}" type="presOf" srcId="{B1560F6C-6A31-4F47-A4AD-41658A94BC65}" destId="{AD138E0D-CCF6-4B91-A0BD-F7C271A0D8A7}" srcOrd="0" destOrd="0" presId="urn:microsoft.com/office/officeart/2005/8/layout/vList5"/>
    <dgm:cxn modelId="{EACBE136-86DE-4929-B9D7-0E07A67841BE}" type="presParOf" srcId="{6DB13396-CD9B-4139-8924-6DC80CFBE3DE}" destId="{DAE4AD97-0CB4-4805-95CD-7D724BD45259}" srcOrd="0" destOrd="0" presId="urn:microsoft.com/office/officeart/2005/8/layout/vList5"/>
    <dgm:cxn modelId="{949DDB4A-8D9E-4DE5-9AB4-3DB7315FA250}" type="presParOf" srcId="{DAE4AD97-0CB4-4805-95CD-7D724BD45259}" destId="{AD138E0D-CCF6-4B91-A0BD-F7C271A0D8A7}" srcOrd="0" destOrd="0" presId="urn:microsoft.com/office/officeart/2005/8/layout/vList5"/>
    <dgm:cxn modelId="{6C576DA9-F7AB-45B0-AEBA-8C064FFEB18D}" type="presParOf" srcId="{DAE4AD97-0CB4-4805-95CD-7D724BD45259}" destId="{67D810AF-669A-4D8E-B9FF-D4E93AF77EFA}" srcOrd="1" destOrd="0" presId="urn:microsoft.com/office/officeart/2005/8/layout/vList5"/>
    <dgm:cxn modelId="{146FDF94-3ADD-4120-BE71-BFCA415873D6}" type="presParOf" srcId="{6DB13396-CD9B-4139-8924-6DC80CFBE3DE}" destId="{7CA71646-E62B-4D16-9BBA-16009EE79749}" srcOrd="1" destOrd="0" presId="urn:microsoft.com/office/officeart/2005/8/layout/vList5"/>
    <dgm:cxn modelId="{396F4FCC-6572-4EAD-B9EE-D63E63B1F1D2}" type="presParOf" srcId="{6DB13396-CD9B-4139-8924-6DC80CFBE3DE}" destId="{A76778D1-7CFB-4BB6-9438-3A50427562B2}" srcOrd="2" destOrd="0" presId="urn:microsoft.com/office/officeart/2005/8/layout/vList5"/>
    <dgm:cxn modelId="{8D3EEE7D-104E-461F-AC52-F27C8501CD60}" type="presParOf" srcId="{A76778D1-7CFB-4BB6-9438-3A50427562B2}" destId="{7DBD9B35-5D58-42DD-A26C-635BC995235A}" srcOrd="0" destOrd="0" presId="urn:microsoft.com/office/officeart/2005/8/layout/vList5"/>
    <dgm:cxn modelId="{A64834AD-5877-4BD1-8BB9-AD342D0F608F}" type="presParOf" srcId="{A76778D1-7CFB-4BB6-9438-3A50427562B2}" destId="{B472436B-5FF7-4107-A177-FEE7EDF95BDD}"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B41686-3681-47A8-933C-06A53A2BA82D}"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it-IT"/>
        </a:p>
      </dgm:t>
    </dgm:pt>
    <dgm:pt modelId="{B1560F6C-6A31-4F47-A4AD-41658A94BC65}">
      <dgm:prSet phldrT="[Testo]" custT="1"/>
      <dgm:spPr>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dgm:spPr>
      <dgm:t>
        <a:bodyPr/>
        <a:lstStyle/>
        <a:p>
          <a:r>
            <a:rPr lang="it-IT" sz="2000" dirty="0">
              <a:solidFill>
                <a:schemeClr val="tx2">
                  <a:lumMod val="50000"/>
                </a:schemeClr>
              </a:solidFill>
            </a:rPr>
            <a:t>f)</a:t>
          </a:r>
        </a:p>
      </dgm:t>
    </dgm:pt>
    <dgm:pt modelId="{38E9F599-A30C-4A7B-B5DD-BB997C64139E}" type="parTrans" cxnId="{B5932A59-DF0E-41B2-A0CB-C6CC21E8A7C6}">
      <dgm:prSet/>
      <dgm:spPr/>
      <dgm:t>
        <a:bodyPr/>
        <a:lstStyle/>
        <a:p>
          <a:endParaRPr lang="it-IT"/>
        </a:p>
      </dgm:t>
    </dgm:pt>
    <dgm:pt modelId="{73EE33A0-9FBB-4CF7-8AED-ABC6A638EBF0}" type="sibTrans" cxnId="{B5932A59-DF0E-41B2-A0CB-C6CC21E8A7C6}">
      <dgm:prSet/>
      <dgm:spPr/>
      <dgm:t>
        <a:bodyPr/>
        <a:lstStyle/>
        <a:p>
          <a:endParaRPr lang="it-IT"/>
        </a:p>
      </dgm:t>
    </dgm:pt>
    <dgm:pt modelId="{FAAFE2FC-E638-4143-9DEA-BF8FA2C284BC}">
      <dgm:prSet phldrT="[Testo]" custT="1"/>
      <dgm:spPr>
        <a:gradFill rotWithShape="0">
          <a:gsLst>
            <a:gs pos="0">
              <a:srgbClr val="2894AA"/>
            </a:gs>
            <a:gs pos="50000">
              <a:schemeClr val="accent1">
                <a:lumMod val="20000"/>
                <a:lumOff val="80000"/>
              </a:schemeClr>
            </a:gs>
            <a:gs pos="100000">
              <a:schemeClr val="bg2">
                <a:lumMod val="20000"/>
                <a:lumOff val="80000"/>
              </a:schemeClr>
            </a:gs>
          </a:gsLst>
          <a:lin ang="0" scaled="1"/>
        </a:gradFill>
      </dgm:spPr>
      <dgm:t>
        <a:bodyPr/>
        <a:lstStyle/>
        <a:p>
          <a:r>
            <a:rPr lang="it-IT" sz="2000" dirty="0"/>
            <a:t>a segnalare - con suoni ripetuti - l’eliminazione ed il conseguente ordine di lasciare il campo.</a:t>
          </a:r>
        </a:p>
      </dgm:t>
    </dgm:pt>
    <dgm:pt modelId="{6C50F393-8B35-4DA1-AD34-2AA6363F533F}" type="parTrans" cxnId="{158E8C65-FD84-4DCB-865D-D43C679D0F65}">
      <dgm:prSet/>
      <dgm:spPr/>
      <dgm:t>
        <a:bodyPr/>
        <a:lstStyle/>
        <a:p>
          <a:endParaRPr lang="it-IT"/>
        </a:p>
      </dgm:t>
    </dgm:pt>
    <dgm:pt modelId="{B9AC209F-31DE-4FCC-9520-A788E7EA8BD5}" type="sibTrans" cxnId="{158E8C65-FD84-4DCB-865D-D43C679D0F65}">
      <dgm:prSet/>
      <dgm:spPr/>
      <dgm:t>
        <a:bodyPr/>
        <a:lstStyle/>
        <a:p>
          <a:endParaRPr lang="it-IT"/>
        </a:p>
      </dgm:t>
    </dgm:pt>
    <dgm:pt modelId="{04D0FE73-2D66-4447-962A-8940D0D9CFA8}">
      <dgm:prSet custT="1"/>
      <dgm:spPr/>
      <dgm:t>
        <a:bodyPr/>
        <a:lstStyle/>
        <a:p>
          <a:r>
            <a:rPr lang="it-IT" sz="1800" i="1" dirty="0"/>
            <a:t>N.B. Se il concorrente non obbedisce al segnale d’arresto dato con la campana può essere eliminato, a giudizio della Giuria.</a:t>
          </a:r>
        </a:p>
      </dgm:t>
    </dgm:pt>
    <dgm:pt modelId="{D1428F5A-5A1C-43BF-9974-1F65BE1BC7B1}" type="parTrans" cxnId="{28DEA168-271A-424F-9885-99E25BC63CAB}">
      <dgm:prSet/>
      <dgm:spPr/>
      <dgm:t>
        <a:bodyPr/>
        <a:lstStyle/>
        <a:p>
          <a:endParaRPr lang="it-IT"/>
        </a:p>
      </dgm:t>
    </dgm:pt>
    <dgm:pt modelId="{63C25F21-0A69-4045-AF9E-0FA13C4BED3C}" type="sibTrans" cxnId="{28DEA168-271A-424F-9885-99E25BC63CAB}">
      <dgm:prSet/>
      <dgm:spPr/>
      <dgm:t>
        <a:bodyPr/>
        <a:lstStyle/>
        <a:p>
          <a:endParaRPr lang="it-IT"/>
        </a:p>
      </dgm:t>
    </dgm:pt>
    <dgm:pt modelId="{A5AAB3D3-1E9C-4A9D-B64F-B5E9A609EC10}">
      <dgm:prSet custT="1"/>
      <dgm:spPr/>
      <dgm:t>
        <a:bodyPr/>
        <a:lstStyle/>
        <a:p>
          <a:r>
            <a:rPr lang="it-IT" sz="1800" i="1" dirty="0"/>
            <a:t>Se dopo un’interruzione, il concorrente riparte senza aver atteso il suono della campana, viene eliminato (eliminazione automatica).</a:t>
          </a:r>
        </a:p>
      </dgm:t>
    </dgm:pt>
    <dgm:pt modelId="{084A0369-2D1D-4BC6-AA20-25C8B02A2546}" type="parTrans" cxnId="{EEFEEA5A-47EF-42B8-B7DC-02F175A3A74E}">
      <dgm:prSet/>
      <dgm:spPr/>
      <dgm:t>
        <a:bodyPr/>
        <a:lstStyle/>
        <a:p>
          <a:endParaRPr lang="it-IT"/>
        </a:p>
      </dgm:t>
    </dgm:pt>
    <dgm:pt modelId="{482FC513-4D12-47CA-8947-24D151075491}" type="sibTrans" cxnId="{EEFEEA5A-47EF-42B8-B7DC-02F175A3A74E}">
      <dgm:prSet/>
      <dgm:spPr/>
      <dgm:t>
        <a:bodyPr/>
        <a:lstStyle/>
        <a:p>
          <a:endParaRPr lang="it-IT"/>
        </a:p>
      </dgm:t>
    </dgm:pt>
    <dgm:pt modelId="{556E0AE6-CB6B-46C0-BCE8-55DCDF8CA2B2}">
      <dgm:prSet custT="1"/>
      <dgm:spPr/>
      <dgm:t>
        <a:bodyPr/>
        <a:lstStyle/>
        <a:p>
          <a:endParaRPr lang="it-IT" sz="2000" dirty="0"/>
        </a:p>
      </dgm:t>
    </dgm:pt>
    <dgm:pt modelId="{A0134664-D884-49F5-BC02-A4984F99A556}" type="parTrans" cxnId="{CD81DFB3-84B2-400D-B3F6-D41D1C5162C7}">
      <dgm:prSet/>
      <dgm:spPr/>
      <dgm:t>
        <a:bodyPr/>
        <a:lstStyle/>
        <a:p>
          <a:endParaRPr lang="it-IT"/>
        </a:p>
      </dgm:t>
    </dgm:pt>
    <dgm:pt modelId="{A6CCEEFA-8A07-4A50-A4BC-14E7242711BC}" type="sibTrans" cxnId="{CD81DFB3-84B2-400D-B3F6-D41D1C5162C7}">
      <dgm:prSet/>
      <dgm:spPr/>
      <dgm:t>
        <a:bodyPr/>
        <a:lstStyle/>
        <a:p>
          <a:endParaRPr lang="it-IT"/>
        </a:p>
      </dgm:t>
    </dgm:pt>
    <dgm:pt modelId="{6DB13396-CD9B-4139-8924-6DC80CFBE3DE}" type="pres">
      <dgm:prSet presAssocID="{61B41686-3681-47A8-933C-06A53A2BA82D}" presName="Name0" presStyleCnt="0">
        <dgm:presLayoutVars>
          <dgm:dir/>
          <dgm:animLvl val="lvl"/>
          <dgm:resizeHandles val="exact"/>
        </dgm:presLayoutVars>
      </dgm:prSet>
      <dgm:spPr/>
    </dgm:pt>
    <dgm:pt modelId="{DAE4AD97-0CB4-4805-95CD-7D724BD45259}" type="pres">
      <dgm:prSet presAssocID="{B1560F6C-6A31-4F47-A4AD-41658A94BC65}" presName="linNode" presStyleCnt="0"/>
      <dgm:spPr/>
    </dgm:pt>
    <dgm:pt modelId="{AD138E0D-CCF6-4B91-A0BD-F7C271A0D8A7}" type="pres">
      <dgm:prSet presAssocID="{B1560F6C-6A31-4F47-A4AD-41658A94BC65}" presName="parentText" presStyleLbl="node1" presStyleIdx="0" presStyleCnt="1" custScaleX="16550">
        <dgm:presLayoutVars>
          <dgm:chMax val="1"/>
          <dgm:bulletEnabled val="1"/>
        </dgm:presLayoutVars>
      </dgm:prSet>
      <dgm:spPr/>
    </dgm:pt>
    <dgm:pt modelId="{67D810AF-669A-4D8E-B9FF-D4E93AF77EFA}" type="pres">
      <dgm:prSet presAssocID="{B1560F6C-6A31-4F47-A4AD-41658A94BC65}" presName="descendantText" presStyleLbl="alignAccFollowNode1" presStyleIdx="0" presStyleCnt="1" custAng="0" custScaleY="125122" custLinFactNeighborX="1413" custLinFactNeighborY="9445">
        <dgm:presLayoutVars>
          <dgm:bulletEnabled val="1"/>
        </dgm:presLayoutVars>
      </dgm:prSet>
      <dgm:spPr/>
    </dgm:pt>
  </dgm:ptLst>
  <dgm:cxnLst>
    <dgm:cxn modelId="{CD187800-E869-4884-AB3B-4603C51DFE31}" type="presOf" srcId="{61B41686-3681-47A8-933C-06A53A2BA82D}" destId="{6DB13396-CD9B-4139-8924-6DC80CFBE3DE}" srcOrd="0" destOrd="0" presId="urn:microsoft.com/office/officeart/2005/8/layout/vList5"/>
    <dgm:cxn modelId="{F61E8324-2277-4879-9131-E60E04290A9F}" type="presOf" srcId="{FAAFE2FC-E638-4143-9DEA-BF8FA2C284BC}" destId="{67D810AF-669A-4D8E-B9FF-D4E93AF77EFA}" srcOrd="0" destOrd="0" presId="urn:microsoft.com/office/officeart/2005/8/layout/vList5"/>
    <dgm:cxn modelId="{9CA4E644-7B9B-4C84-B509-400A4F1B0D0C}" type="presOf" srcId="{A5AAB3D3-1E9C-4A9D-B64F-B5E9A609EC10}" destId="{67D810AF-669A-4D8E-B9FF-D4E93AF77EFA}" srcOrd="0" destOrd="2" presId="urn:microsoft.com/office/officeart/2005/8/layout/vList5"/>
    <dgm:cxn modelId="{158E8C65-FD84-4DCB-865D-D43C679D0F65}" srcId="{B1560F6C-6A31-4F47-A4AD-41658A94BC65}" destId="{FAAFE2FC-E638-4143-9DEA-BF8FA2C284BC}" srcOrd="0" destOrd="0" parTransId="{6C50F393-8B35-4DA1-AD34-2AA6363F533F}" sibTransId="{B9AC209F-31DE-4FCC-9520-A788E7EA8BD5}"/>
    <dgm:cxn modelId="{28DEA168-271A-424F-9885-99E25BC63CAB}" srcId="{B1560F6C-6A31-4F47-A4AD-41658A94BC65}" destId="{04D0FE73-2D66-4447-962A-8940D0D9CFA8}" srcOrd="1" destOrd="0" parTransId="{D1428F5A-5A1C-43BF-9974-1F65BE1BC7B1}" sibTransId="{63C25F21-0A69-4045-AF9E-0FA13C4BED3C}"/>
    <dgm:cxn modelId="{5274DC4F-EE35-45A9-9D85-A675DBC79A9A}" type="presOf" srcId="{556E0AE6-CB6B-46C0-BCE8-55DCDF8CA2B2}" destId="{67D810AF-669A-4D8E-B9FF-D4E93AF77EFA}" srcOrd="0" destOrd="3" presId="urn:microsoft.com/office/officeart/2005/8/layout/vList5"/>
    <dgm:cxn modelId="{B5932A59-DF0E-41B2-A0CB-C6CC21E8A7C6}" srcId="{61B41686-3681-47A8-933C-06A53A2BA82D}" destId="{B1560F6C-6A31-4F47-A4AD-41658A94BC65}" srcOrd="0" destOrd="0" parTransId="{38E9F599-A30C-4A7B-B5DD-BB997C64139E}" sibTransId="{73EE33A0-9FBB-4CF7-8AED-ABC6A638EBF0}"/>
    <dgm:cxn modelId="{EEFEEA5A-47EF-42B8-B7DC-02F175A3A74E}" srcId="{B1560F6C-6A31-4F47-A4AD-41658A94BC65}" destId="{A5AAB3D3-1E9C-4A9D-B64F-B5E9A609EC10}" srcOrd="2" destOrd="0" parTransId="{084A0369-2D1D-4BC6-AA20-25C8B02A2546}" sibTransId="{482FC513-4D12-47CA-8947-24D151075491}"/>
    <dgm:cxn modelId="{3511D7A0-669E-4F4D-A0F5-9E3411BE4DC9}" type="presOf" srcId="{B1560F6C-6A31-4F47-A4AD-41658A94BC65}" destId="{AD138E0D-CCF6-4B91-A0BD-F7C271A0D8A7}" srcOrd="0" destOrd="0" presId="urn:microsoft.com/office/officeart/2005/8/layout/vList5"/>
    <dgm:cxn modelId="{A91C1FAF-A6B9-4478-8420-8432DBBA8B15}" type="presOf" srcId="{04D0FE73-2D66-4447-962A-8940D0D9CFA8}" destId="{67D810AF-669A-4D8E-B9FF-D4E93AF77EFA}" srcOrd="0" destOrd="1" presId="urn:microsoft.com/office/officeart/2005/8/layout/vList5"/>
    <dgm:cxn modelId="{CD81DFB3-84B2-400D-B3F6-D41D1C5162C7}" srcId="{B1560F6C-6A31-4F47-A4AD-41658A94BC65}" destId="{556E0AE6-CB6B-46C0-BCE8-55DCDF8CA2B2}" srcOrd="3" destOrd="0" parTransId="{A0134664-D884-49F5-BC02-A4984F99A556}" sibTransId="{A6CCEEFA-8A07-4A50-A4BC-14E7242711BC}"/>
    <dgm:cxn modelId="{EACBE136-86DE-4929-B9D7-0E07A67841BE}" type="presParOf" srcId="{6DB13396-CD9B-4139-8924-6DC80CFBE3DE}" destId="{DAE4AD97-0CB4-4805-95CD-7D724BD45259}" srcOrd="0" destOrd="0" presId="urn:microsoft.com/office/officeart/2005/8/layout/vList5"/>
    <dgm:cxn modelId="{949DDB4A-8D9E-4DE5-9AB4-3DB7315FA250}" type="presParOf" srcId="{DAE4AD97-0CB4-4805-95CD-7D724BD45259}" destId="{AD138E0D-CCF6-4B91-A0BD-F7C271A0D8A7}" srcOrd="0" destOrd="0" presId="urn:microsoft.com/office/officeart/2005/8/layout/vList5"/>
    <dgm:cxn modelId="{6C576DA9-F7AB-45B0-AEBA-8C064FFEB18D}" type="presParOf" srcId="{DAE4AD97-0CB4-4805-95CD-7D724BD45259}" destId="{67D810AF-669A-4D8E-B9FF-D4E93AF77EFA}" srcOrd="1" destOrd="0" presId="urn:microsoft.com/office/officeart/2005/8/layout/vList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09ECD2-4320-42B1-8208-8750EE646C1E}"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it-IT"/>
        </a:p>
      </dgm:t>
    </dgm:pt>
    <dgm:pt modelId="{EEB56964-572F-479D-B390-3B0A7E8537B7}">
      <dgm:prSet phldrT="[Testo]" custT="1"/>
      <dgm:spPr>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dgm:spPr>
      <dgm:t>
        <a:bodyPr/>
        <a:lstStyle/>
        <a:p>
          <a:r>
            <a:rPr lang="it-IT" sz="2400" b="1" dirty="0">
              <a:solidFill>
                <a:schemeClr val="tx2">
                  <a:lumMod val="50000"/>
                </a:schemeClr>
              </a:solidFill>
            </a:rPr>
            <a:t>STATUS</a:t>
          </a:r>
        </a:p>
      </dgm:t>
    </dgm:pt>
    <dgm:pt modelId="{0EE1B7A1-1657-44B5-8D1C-D9A6A2036060}" type="parTrans" cxnId="{CCAE35D2-19DF-454B-AE73-7080BDE00E55}">
      <dgm:prSet/>
      <dgm:spPr/>
      <dgm:t>
        <a:bodyPr/>
        <a:lstStyle/>
        <a:p>
          <a:endParaRPr lang="it-IT"/>
        </a:p>
      </dgm:t>
    </dgm:pt>
    <dgm:pt modelId="{511909D6-F0BE-4501-90FF-A95E7FEFC6B6}" type="sibTrans" cxnId="{CCAE35D2-19DF-454B-AE73-7080BDE00E55}">
      <dgm:prSet/>
      <dgm:spPr/>
      <dgm:t>
        <a:bodyPr/>
        <a:lstStyle/>
        <a:p>
          <a:endParaRPr lang="it-IT"/>
        </a:p>
      </dgm:t>
    </dgm:pt>
    <dgm:pt modelId="{06A38454-95AB-41D7-BA4A-CA84971BACEE}">
      <dgm:prSet phldrT="[Testo]" custT="1"/>
      <dgm:spPr>
        <a:gradFill rotWithShape="0">
          <a:gsLst>
            <a:gs pos="0">
              <a:srgbClr val="2894AA"/>
            </a:gs>
            <a:gs pos="39000">
              <a:schemeClr val="accent1">
                <a:lumMod val="60000"/>
                <a:lumOff val="40000"/>
              </a:schemeClr>
            </a:gs>
            <a:gs pos="70000">
              <a:schemeClr val="bg1"/>
            </a:gs>
          </a:gsLst>
          <a:lin ang="5400000" scaled="1"/>
        </a:gradFill>
      </dgm:spPr>
      <dgm:t>
        <a:bodyPr/>
        <a:lstStyle/>
        <a:p>
          <a:r>
            <a:rPr lang="it-IT" sz="2400" dirty="0"/>
            <a:t>Condizione generale del Cavallo</a:t>
          </a:r>
        </a:p>
      </dgm:t>
    </dgm:pt>
    <dgm:pt modelId="{91E498D7-842A-4F89-A8CE-2D4B417D3479}" type="parTrans" cxnId="{C143DF88-11EA-469A-A04C-055538179F74}">
      <dgm:prSet/>
      <dgm:spPr/>
      <dgm:t>
        <a:bodyPr/>
        <a:lstStyle/>
        <a:p>
          <a:endParaRPr lang="it-IT"/>
        </a:p>
      </dgm:t>
    </dgm:pt>
    <dgm:pt modelId="{ECC6047B-7180-4978-A963-50EBB3EA8720}" type="sibTrans" cxnId="{C143DF88-11EA-469A-A04C-055538179F74}">
      <dgm:prSet/>
      <dgm:spPr/>
      <dgm:t>
        <a:bodyPr/>
        <a:lstStyle/>
        <a:p>
          <a:endParaRPr lang="it-IT"/>
        </a:p>
      </dgm:t>
    </dgm:pt>
    <dgm:pt modelId="{9899D575-21D4-4227-A7C5-9A7FDA6D58F0}">
      <dgm:prSet phldrT="[Testo]" custT="1"/>
      <dgm:spPr>
        <a:gradFill rotWithShape="0">
          <a:gsLst>
            <a:gs pos="0">
              <a:srgbClr val="2894AA"/>
            </a:gs>
            <a:gs pos="39000">
              <a:schemeClr val="accent1">
                <a:lumMod val="60000"/>
                <a:lumOff val="40000"/>
              </a:schemeClr>
            </a:gs>
            <a:gs pos="70000">
              <a:schemeClr val="bg1"/>
            </a:gs>
          </a:gsLst>
          <a:lin ang="5400000" scaled="1"/>
        </a:gradFill>
      </dgm:spPr>
      <dgm:t>
        <a:bodyPr/>
        <a:lstStyle/>
        <a:p>
          <a:r>
            <a:rPr lang="it-IT" sz="2400" dirty="0"/>
            <a:t>Toilettatura.</a:t>
          </a:r>
        </a:p>
      </dgm:t>
    </dgm:pt>
    <dgm:pt modelId="{CA7FA027-9D87-4A0E-AD9D-54499F2BC6EE}" type="parTrans" cxnId="{7ADBBFDF-C43D-4627-AFD6-DF66B5A59F46}">
      <dgm:prSet/>
      <dgm:spPr/>
      <dgm:t>
        <a:bodyPr/>
        <a:lstStyle/>
        <a:p>
          <a:endParaRPr lang="it-IT"/>
        </a:p>
      </dgm:t>
    </dgm:pt>
    <dgm:pt modelId="{FB16228F-B2B0-441A-AF46-1B3C308B1208}" type="sibTrans" cxnId="{7ADBBFDF-C43D-4627-AFD6-DF66B5A59F46}">
      <dgm:prSet/>
      <dgm:spPr/>
      <dgm:t>
        <a:bodyPr/>
        <a:lstStyle/>
        <a:p>
          <a:endParaRPr lang="it-IT"/>
        </a:p>
      </dgm:t>
    </dgm:pt>
    <dgm:pt modelId="{CC2E4E2A-2F22-421C-8183-E29DC5DB8051}">
      <dgm:prSet phldrT="[Testo]" custT="1"/>
      <dgm:spPr>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dgm:spPr>
      <dgm:t>
        <a:bodyPr/>
        <a:lstStyle/>
        <a:p>
          <a:r>
            <a:rPr lang="it-IT" sz="2400" b="1" dirty="0">
              <a:solidFill>
                <a:schemeClr val="tx2">
                  <a:lumMod val="50000"/>
                </a:schemeClr>
              </a:solidFill>
            </a:rPr>
            <a:t>PRESENTAZIONE</a:t>
          </a:r>
        </a:p>
      </dgm:t>
    </dgm:pt>
    <dgm:pt modelId="{A6D3A7B0-0AB8-474D-AE05-081EE2F5AF14}" type="parTrans" cxnId="{DDEB66ED-DB8A-4DCF-A7F0-585B8FC998E4}">
      <dgm:prSet/>
      <dgm:spPr/>
      <dgm:t>
        <a:bodyPr/>
        <a:lstStyle/>
        <a:p>
          <a:endParaRPr lang="it-IT"/>
        </a:p>
      </dgm:t>
    </dgm:pt>
    <dgm:pt modelId="{AE040E22-81EF-4C57-98D0-B7BAB88EC347}" type="sibTrans" cxnId="{DDEB66ED-DB8A-4DCF-A7F0-585B8FC998E4}">
      <dgm:prSet/>
      <dgm:spPr/>
      <dgm:t>
        <a:bodyPr/>
        <a:lstStyle/>
        <a:p>
          <a:endParaRPr lang="it-IT"/>
        </a:p>
      </dgm:t>
    </dgm:pt>
    <dgm:pt modelId="{C1B603A9-9BD8-4DAE-9148-461072964F86}">
      <dgm:prSet phldrT="[Testo]" custT="1"/>
      <dgm:spPr>
        <a:gradFill rotWithShape="0">
          <a:gsLst>
            <a:gs pos="0">
              <a:srgbClr val="2894AA"/>
            </a:gs>
            <a:gs pos="39000">
              <a:schemeClr val="accent1">
                <a:lumMod val="60000"/>
                <a:lumOff val="40000"/>
              </a:schemeClr>
            </a:gs>
            <a:gs pos="70000">
              <a:schemeClr val="bg1"/>
            </a:gs>
          </a:gsLst>
          <a:lin ang="5400000" scaled="1"/>
        </a:gradFill>
      </dgm:spPr>
      <dgm:t>
        <a:bodyPr/>
        <a:lstStyle/>
        <a:p>
          <a:r>
            <a:rPr lang="it-IT" sz="2400" dirty="0"/>
            <a:t>Tenuta del cavaliere; ingresso al trotto, alt (gestione dell’alt), saluto, modo di ripartire dopo il saluto</a:t>
          </a:r>
          <a:r>
            <a:rPr lang="it-IT" sz="2000" dirty="0"/>
            <a:t>.</a:t>
          </a:r>
        </a:p>
      </dgm:t>
    </dgm:pt>
    <dgm:pt modelId="{E77F3A8A-5F08-4028-9F4E-B8F0B2A063B8}" type="parTrans" cxnId="{78A6DCCC-30D9-4379-AAB4-3836E90743AB}">
      <dgm:prSet/>
      <dgm:spPr/>
      <dgm:t>
        <a:bodyPr/>
        <a:lstStyle/>
        <a:p>
          <a:endParaRPr lang="it-IT"/>
        </a:p>
      </dgm:t>
    </dgm:pt>
    <dgm:pt modelId="{76D555FE-3375-44F2-956D-178C497D49DD}" type="sibTrans" cxnId="{78A6DCCC-30D9-4379-AAB4-3836E90743AB}">
      <dgm:prSet/>
      <dgm:spPr/>
      <dgm:t>
        <a:bodyPr/>
        <a:lstStyle/>
        <a:p>
          <a:endParaRPr lang="it-IT"/>
        </a:p>
      </dgm:t>
    </dgm:pt>
    <dgm:pt modelId="{E300280C-0D34-4D24-B41B-C06E9508F91B}">
      <dgm:prSet phldrT="[Testo]" custT="1"/>
      <dgm:spPr>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dgm:spPr>
      <dgm:t>
        <a:bodyPr/>
        <a:lstStyle/>
        <a:p>
          <a:r>
            <a:rPr lang="it-IT" sz="2400" b="1" dirty="0">
              <a:solidFill>
                <a:schemeClr val="tx2">
                  <a:lumMod val="50000"/>
                </a:schemeClr>
              </a:solidFill>
            </a:rPr>
            <a:t>OSTACOLI</a:t>
          </a:r>
        </a:p>
      </dgm:t>
    </dgm:pt>
    <dgm:pt modelId="{56B85B3F-6408-4368-9DDB-05C1AB805C5C}" type="parTrans" cxnId="{6714275B-E78C-425A-8FF8-69BA182053B0}">
      <dgm:prSet/>
      <dgm:spPr/>
      <dgm:t>
        <a:bodyPr/>
        <a:lstStyle/>
        <a:p>
          <a:endParaRPr lang="it-IT"/>
        </a:p>
      </dgm:t>
    </dgm:pt>
    <dgm:pt modelId="{C3B5B618-25C8-48A5-82B6-BF6CDBE34AA3}" type="sibTrans" cxnId="{6714275B-E78C-425A-8FF8-69BA182053B0}">
      <dgm:prSet/>
      <dgm:spPr/>
      <dgm:t>
        <a:bodyPr/>
        <a:lstStyle/>
        <a:p>
          <a:endParaRPr lang="it-IT"/>
        </a:p>
      </dgm:t>
    </dgm:pt>
    <dgm:pt modelId="{696607D9-8D75-4AC0-9EC6-7B9D92DD56BC}">
      <dgm:prSet custT="1"/>
      <dgm:spPr>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dgm:spPr>
      <dgm:t>
        <a:bodyPr/>
        <a:lstStyle/>
        <a:p>
          <a:r>
            <a:rPr lang="it-IT" sz="2400" b="1" dirty="0">
              <a:solidFill>
                <a:schemeClr val="tx2">
                  <a:lumMod val="50000"/>
                </a:schemeClr>
              </a:solidFill>
            </a:rPr>
            <a:t>SVOLGIMENTO DEL PERCORSO</a:t>
          </a:r>
        </a:p>
      </dgm:t>
    </dgm:pt>
    <dgm:pt modelId="{D0D4FD23-B5A9-4F8E-ABF9-6634230E74D9}" type="parTrans" cxnId="{2953C69C-9614-4D1D-A7FE-B67DD0EB2A31}">
      <dgm:prSet/>
      <dgm:spPr/>
      <dgm:t>
        <a:bodyPr/>
        <a:lstStyle/>
        <a:p>
          <a:endParaRPr lang="it-IT"/>
        </a:p>
      </dgm:t>
    </dgm:pt>
    <dgm:pt modelId="{276D23DA-CDC5-46C7-AB45-FEF7F8E3D9A7}" type="sibTrans" cxnId="{2953C69C-9614-4D1D-A7FE-B67DD0EB2A31}">
      <dgm:prSet/>
      <dgm:spPr/>
      <dgm:t>
        <a:bodyPr/>
        <a:lstStyle/>
        <a:p>
          <a:endParaRPr lang="it-IT"/>
        </a:p>
      </dgm:t>
    </dgm:pt>
    <dgm:pt modelId="{42B0181B-DAB3-4AD4-A716-8699DD05A48A}">
      <dgm:prSet custT="1"/>
      <dgm:spPr>
        <a:gradFill>
          <a:gsLst>
            <a:gs pos="0">
              <a:srgbClr val="2894AA"/>
            </a:gs>
            <a:gs pos="39000">
              <a:schemeClr val="accent1">
                <a:lumMod val="60000"/>
                <a:lumOff val="40000"/>
              </a:schemeClr>
            </a:gs>
            <a:gs pos="70000">
              <a:schemeClr val="bg1"/>
            </a:gs>
          </a:gsLst>
        </a:gradFill>
      </dgm:spPr>
      <dgm:t>
        <a:bodyPr/>
        <a:lstStyle/>
        <a:p>
          <a:r>
            <a:rPr lang="it-IT" sz="2400" dirty="0"/>
            <a:t>Condizione atletica (muscolatura).</a:t>
          </a:r>
        </a:p>
      </dgm:t>
    </dgm:pt>
    <dgm:pt modelId="{0E8F68D7-0475-4DFD-ACCF-79FF41193A23}" type="parTrans" cxnId="{4FA1A755-9029-4F61-B278-29BF808BC9D8}">
      <dgm:prSet/>
      <dgm:spPr/>
      <dgm:t>
        <a:bodyPr/>
        <a:lstStyle/>
        <a:p>
          <a:endParaRPr lang="it-IT"/>
        </a:p>
      </dgm:t>
    </dgm:pt>
    <dgm:pt modelId="{A6E866F2-1E0E-470C-8079-4E0FA2512C15}" type="sibTrans" cxnId="{4FA1A755-9029-4F61-B278-29BF808BC9D8}">
      <dgm:prSet/>
      <dgm:spPr/>
      <dgm:t>
        <a:bodyPr/>
        <a:lstStyle/>
        <a:p>
          <a:endParaRPr lang="it-IT"/>
        </a:p>
      </dgm:t>
    </dgm:pt>
    <dgm:pt modelId="{9C390DD5-DFB6-4A1E-9472-1C9AC6CF5EF5}">
      <dgm:prSet custT="1"/>
      <dgm:spPr>
        <a:gradFill>
          <a:gsLst>
            <a:gs pos="0">
              <a:srgbClr val="2894AA"/>
            </a:gs>
            <a:gs pos="39000">
              <a:schemeClr val="accent1">
                <a:lumMod val="60000"/>
                <a:lumOff val="40000"/>
              </a:schemeClr>
            </a:gs>
            <a:gs pos="70000">
              <a:schemeClr val="bg1"/>
            </a:gs>
          </a:gsLst>
        </a:gradFill>
      </dgm:spPr>
      <dgm:t>
        <a:bodyPr/>
        <a:lstStyle/>
        <a:p>
          <a:endParaRPr lang="it-IT" sz="2400" dirty="0"/>
        </a:p>
      </dgm:t>
    </dgm:pt>
    <dgm:pt modelId="{A30C6F19-A21F-42AA-A251-1FE318BF8D3C}" type="parTrans" cxnId="{3CB0436E-E67D-4DF5-BDD5-5FA396D8E54F}">
      <dgm:prSet/>
      <dgm:spPr/>
      <dgm:t>
        <a:bodyPr/>
        <a:lstStyle/>
        <a:p>
          <a:endParaRPr lang="it-IT"/>
        </a:p>
      </dgm:t>
    </dgm:pt>
    <dgm:pt modelId="{127B7983-38F7-4AC1-A2AC-146F3498BC8D}" type="sibTrans" cxnId="{3CB0436E-E67D-4DF5-BDD5-5FA396D8E54F}">
      <dgm:prSet/>
      <dgm:spPr/>
      <dgm:t>
        <a:bodyPr/>
        <a:lstStyle/>
        <a:p>
          <a:endParaRPr lang="it-IT"/>
        </a:p>
      </dgm:t>
    </dgm:pt>
    <dgm:pt modelId="{AE6D77D8-D381-416A-899F-AE62B17E748C}">
      <dgm:prSet custT="1"/>
      <dgm:spPr>
        <a:gradFill>
          <a:gsLst>
            <a:gs pos="0">
              <a:srgbClr val="2894AA"/>
            </a:gs>
            <a:gs pos="39000">
              <a:schemeClr val="accent1">
                <a:lumMod val="60000"/>
                <a:lumOff val="40000"/>
              </a:schemeClr>
            </a:gs>
            <a:gs pos="70000">
              <a:schemeClr val="bg1"/>
            </a:gs>
          </a:gsLst>
        </a:gradFill>
      </dgm:spPr>
      <dgm:t>
        <a:bodyPr/>
        <a:lstStyle/>
        <a:p>
          <a:r>
            <a:rPr lang="it-IT" sz="2400" dirty="0"/>
            <a:t>Bardatura.</a:t>
          </a:r>
        </a:p>
      </dgm:t>
    </dgm:pt>
    <dgm:pt modelId="{4C983775-0658-4241-B328-FF4BD704FD36}" type="parTrans" cxnId="{94B87099-9478-4E46-8F1C-A6CBA70A7325}">
      <dgm:prSet/>
      <dgm:spPr/>
      <dgm:t>
        <a:bodyPr/>
        <a:lstStyle/>
        <a:p>
          <a:endParaRPr lang="it-IT"/>
        </a:p>
      </dgm:t>
    </dgm:pt>
    <dgm:pt modelId="{89BF741F-73D2-4AEB-8EE7-4C9F255EBF30}" type="sibTrans" cxnId="{94B87099-9478-4E46-8F1C-A6CBA70A7325}">
      <dgm:prSet/>
      <dgm:spPr/>
      <dgm:t>
        <a:bodyPr/>
        <a:lstStyle/>
        <a:p>
          <a:endParaRPr lang="it-IT"/>
        </a:p>
      </dgm:t>
    </dgm:pt>
    <dgm:pt modelId="{F61DCAFA-F52E-4221-8EB0-CD7EF71D1FE5}">
      <dgm:prSet custT="1"/>
      <dgm:spPr>
        <a:gradFill>
          <a:gsLst>
            <a:gs pos="0">
              <a:srgbClr val="2894AA"/>
            </a:gs>
            <a:gs pos="39000">
              <a:schemeClr val="accent1">
                <a:lumMod val="60000"/>
                <a:lumOff val="40000"/>
              </a:schemeClr>
            </a:gs>
            <a:gs pos="70000">
              <a:schemeClr val="bg1"/>
            </a:gs>
          </a:gsLst>
        </a:gradFill>
      </dgm:spPr>
      <dgm:t>
        <a:bodyPr/>
        <a:lstStyle/>
        <a:p>
          <a:endParaRPr lang="it-IT" sz="2000" dirty="0"/>
        </a:p>
      </dgm:t>
    </dgm:pt>
    <dgm:pt modelId="{5CFA8DFE-03A7-4749-906D-5AE0DCE9B3E7}" type="parTrans" cxnId="{9FDD7F04-655B-49C3-81C5-1567EC0A10C0}">
      <dgm:prSet/>
      <dgm:spPr/>
      <dgm:t>
        <a:bodyPr/>
        <a:lstStyle/>
        <a:p>
          <a:endParaRPr lang="it-IT"/>
        </a:p>
      </dgm:t>
    </dgm:pt>
    <dgm:pt modelId="{0C91BFE4-9950-42A6-8496-9C342AC12763}" type="sibTrans" cxnId="{9FDD7F04-655B-49C3-81C5-1567EC0A10C0}">
      <dgm:prSet/>
      <dgm:spPr/>
      <dgm:t>
        <a:bodyPr/>
        <a:lstStyle/>
        <a:p>
          <a:endParaRPr lang="it-IT"/>
        </a:p>
      </dgm:t>
    </dgm:pt>
    <dgm:pt modelId="{4E15EE92-D562-4C98-9C88-3AFB2B2B8D7F}">
      <dgm:prSet phldrT="[Testo]" custT="1"/>
      <dgm:spPr>
        <a:gradFill rotWithShape="0">
          <a:gsLst>
            <a:gs pos="0">
              <a:srgbClr val="2894AA"/>
            </a:gs>
            <a:gs pos="39000">
              <a:schemeClr val="accent1">
                <a:lumMod val="60000"/>
                <a:lumOff val="40000"/>
              </a:schemeClr>
            </a:gs>
            <a:gs pos="70000">
              <a:schemeClr val="bg1"/>
            </a:gs>
          </a:gsLst>
          <a:lin ang="5400000" scaled="1"/>
        </a:gradFill>
      </dgm:spPr>
      <dgm:t>
        <a:bodyPr/>
        <a:lstStyle/>
        <a:p>
          <a:r>
            <a:rPr lang="it-IT" sz="1800" dirty="0"/>
            <a:t>Capacità del cavaliere di assistere e seguire il cavallo su ogni singolo ostacolo o combinazione. Si prende in considerazione la fase di avvicinamento, tutte le fasi del salto e il modo di riprendere il percorso. Particolare attenzione alla capacità di mantenere una posizione corretta e funzionale, utile a realizzare una condizione di “insieme” al cavallo con buona armonia e scioltezza. </a:t>
          </a:r>
          <a:endParaRPr lang="it-IT" sz="2000" dirty="0"/>
        </a:p>
      </dgm:t>
    </dgm:pt>
    <dgm:pt modelId="{FC53A725-C549-4159-8DAF-F6A0956AAA22}" type="sibTrans" cxnId="{8594D7A1-C0B5-4BD3-BA32-C255E685111E}">
      <dgm:prSet/>
      <dgm:spPr/>
      <dgm:t>
        <a:bodyPr/>
        <a:lstStyle/>
        <a:p>
          <a:endParaRPr lang="it-IT"/>
        </a:p>
      </dgm:t>
    </dgm:pt>
    <dgm:pt modelId="{B86D52C0-1A41-444C-A9EA-5DB0B1613469}" type="parTrans" cxnId="{8594D7A1-C0B5-4BD3-BA32-C255E685111E}">
      <dgm:prSet/>
      <dgm:spPr/>
      <dgm:t>
        <a:bodyPr/>
        <a:lstStyle/>
        <a:p>
          <a:endParaRPr lang="it-IT"/>
        </a:p>
      </dgm:t>
    </dgm:pt>
    <dgm:pt modelId="{D87159D5-10EC-4D74-A123-0B6D11FA99E4}">
      <dgm:prSet custT="1"/>
      <dgm:spPr/>
      <dgm:t>
        <a:bodyPr/>
        <a:lstStyle/>
        <a:p>
          <a:endParaRPr lang="it-IT" sz="1800" dirty="0"/>
        </a:p>
      </dgm:t>
    </dgm:pt>
    <dgm:pt modelId="{C7C75676-B1F7-4504-A30D-98340D8783F3}" type="sibTrans" cxnId="{2B520C9F-7752-4469-800E-763C0D08F261}">
      <dgm:prSet/>
      <dgm:spPr/>
      <dgm:t>
        <a:bodyPr/>
        <a:lstStyle/>
        <a:p>
          <a:endParaRPr lang="it-IT"/>
        </a:p>
      </dgm:t>
    </dgm:pt>
    <dgm:pt modelId="{9772737F-8ECA-497C-8D46-01E0020390B1}" type="parTrans" cxnId="{2B520C9F-7752-4469-800E-763C0D08F261}">
      <dgm:prSet/>
      <dgm:spPr/>
      <dgm:t>
        <a:bodyPr/>
        <a:lstStyle/>
        <a:p>
          <a:endParaRPr lang="it-IT"/>
        </a:p>
      </dgm:t>
    </dgm:pt>
    <dgm:pt modelId="{1240F72F-6047-41EC-B331-DFE5B64500B6}">
      <dgm:prSet/>
      <dgm:spPr>
        <a:gradFill rotWithShape="0">
          <a:gsLst>
            <a:gs pos="0">
              <a:srgbClr val="2894AA"/>
            </a:gs>
            <a:gs pos="39000">
              <a:schemeClr val="accent1">
                <a:lumMod val="60000"/>
                <a:lumOff val="40000"/>
              </a:schemeClr>
            </a:gs>
            <a:gs pos="70000">
              <a:schemeClr val="bg1"/>
            </a:gs>
          </a:gsLst>
          <a:lin ang="5400000" scaled="1"/>
        </a:gradFill>
      </dgm:spPr>
      <dgm:t>
        <a:bodyPr/>
        <a:lstStyle/>
        <a:p>
          <a:r>
            <a:rPr lang="it-IT" dirty="0"/>
            <a:t> Capacità del cavaliere di gestire e assistere il cavallo, dalla partenza al galoppo fino alla transizione finale al trotto, per impostare in maniera ottimale gli avvicinamenti agli ostacoli; correttezza del tracciato seguito; regolarità del percorso; giusto rapporto tra impulso ed equilibrio; insieme e armonia. E’ previsto un circolo da effettuare al galoppo o comprendente la partenza al galoppo prima di iniziare il percorso. Nelle sole categorie di stile (non in quelle stile/tempo) è previsto un secondo circolo alla fine del percorso. La mancata esecuzione dei circoli previsti, sarà penalizzata.</a:t>
          </a:r>
        </a:p>
      </dgm:t>
    </dgm:pt>
    <dgm:pt modelId="{A4CFAB25-39BE-43BE-A04E-46A7351D65C5}" type="parTrans" cxnId="{FA4A8AB8-E815-4EBE-A904-36E3C2972C1D}">
      <dgm:prSet/>
      <dgm:spPr/>
      <dgm:t>
        <a:bodyPr/>
        <a:lstStyle/>
        <a:p>
          <a:endParaRPr lang="it-IT"/>
        </a:p>
      </dgm:t>
    </dgm:pt>
    <dgm:pt modelId="{B02411F8-8D9E-4A39-A930-641C189A517F}" type="sibTrans" cxnId="{FA4A8AB8-E815-4EBE-A904-36E3C2972C1D}">
      <dgm:prSet/>
      <dgm:spPr/>
      <dgm:t>
        <a:bodyPr/>
        <a:lstStyle/>
        <a:p>
          <a:endParaRPr lang="it-IT"/>
        </a:p>
      </dgm:t>
    </dgm:pt>
    <dgm:pt modelId="{6869A5F3-040A-4F02-9E19-8E9728EBEB53}">
      <dgm:prSet/>
      <dgm:spPr/>
      <dgm:t>
        <a:bodyPr/>
        <a:lstStyle/>
        <a:p>
          <a:endParaRPr lang="it-IT"/>
        </a:p>
      </dgm:t>
    </dgm:pt>
    <dgm:pt modelId="{034BA0C0-FE09-4FEB-AE99-79F23A6ECBD0}" type="parTrans" cxnId="{881BC869-2C2A-494F-8AB3-253034F425B8}">
      <dgm:prSet/>
      <dgm:spPr/>
      <dgm:t>
        <a:bodyPr/>
        <a:lstStyle/>
        <a:p>
          <a:endParaRPr lang="it-IT"/>
        </a:p>
      </dgm:t>
    </dgm:pt>
    <dgm:pt modelId="{35913C01-5169-45BB-B4E6-FB85BDF5BB0F}" type="sibTrans" cxnId="{881BC869-2C2A-494F-8AB3-253034F425B8}">
      <dgm:prSet/>
      <dgm:spPr/>
      <dgm:t>
        <a:bodyPr/>
        <a:lstStyle/>
        <a:p>
          <a:endParaRPr lang="it-IT"/>
        </a:p>
      </dgm:t>
    </dgm:pt>
    <dgm:pt modelId="{2F8D3D39-3173-47EE-8B77-748B872B30D4}" type="pres">
      <dgm:prSet presAssocID="{6D09ECD2-4320-42B1-8208-8750EE646C1E}" presName="Name0" presStyleCnt="0">
        <dgm:presLayoutVars>
          <dgm:dir/>
          <dgm:animLvl val="lvl"/>
          <dgm:resizeHandles val="exact"/>
        </dgm:presLayoutVars>
      </dgm:prSet>
      <dgm:spPr/>
    </dgm:pt>
    <dgm:pt modelId="{2BA6EE72-D963-4A8E-92A6-E6D9C3AE93AB}" type="pres">
      <dgm:prSet presAssocID="{EEB56964-572F-479D-B390-3B0A7E8537B7}" presName="composite" presStyleCnt="0"/>
      <dgm:spPr/>
    </dgm:pt>
    <dgm:pt modelId="{CF878CE4-03D5-469D-B37B-C6C7D54E194B}" type="pres">
      <dgm:prSet presAssocID="{EEB56964-572F-479D-B390-3B0A7E8537B7}" presName="parTx" presStyleLbl="alignNode1" presStyleIdx="0" presStyleCnt="4">
        <dgm:presLayoutVars>
          <dgm:chMax val="0"/>
          <dgm:chPref val="0"/>
          <dgm:bulletEnabled val="1"/>
        </dgm:presLayoutVars>
      </dgm:prSet>
      <dgm:spPr/>
    </dgm:pt>
    <dgm:pt modelId="{DBE646B5-3C18-4B26-AF09-3DA2D275D55A}" type="pres">
      <dgm:prSet presAssocID="{EEB56964-572F-479D-B390-3B0A7E8537B7}" presName="desTx" presStyleLbl="alignAccFollowNode1" presStyleIdx="0" presStyleCnt="4">
        <dgm:presLayoutVars>
          <dgm:bulletEnabled val="1"/>
        </dgm:presLayoutVars>
      </dgm:prSet>
      <dgm:spPr/>
    </dgm:pt>
    <dgm:pt modelId="{5C7AD673-448E-446A-A492-5C5BF5FD31E6}" type="pres">
      <dgm:prSet presAssocID="{511909D6-F0BE-4501-90FF-A95E7FEFC6B6}" presName="space" presStyleCnt="0"/>
      <dgm:spPr/>
    </dgm:pt>
    <dgm:pt modelId="{DF926F51-D4A3-418D-8C38-ABB90DB10E15}" type="pres">
      <dgm:prSet presAssocID="{CC2E4E2A-2F22-421C-8183-E29DC5DB8051}" presName="composite" presStyleCnt="0"/>
      <dgm:spPr/>
    </dgm:pt>
    <dgm:pt modelId="{818532FA-83FB-4AB7-AEEB-0B121AB418BE}" type="pres">
      <dgm:prSet presAssocID="{CC2E4E2A-2F22-421C-8183-E29DC5DB8051}" presName="parTx" presStyleLbl="alignNode1" presStyleIdx="1" presStyleCnt="4">
        <dgm:presLayoutVars>
          <dgm:chMax val="0"/>
          <dgm:chPref val="0"/>
          <dgm:bulletEnabled val="1"/>
        </dgm:presLayoutVars>
      </dgm:prSet>
      <dgm:spPr/>
    </dgm:pt>
    <dgm:pt modelId="{D69E4790-1DA6-47BC-9CBB-7C766AF3D8B0}" type="pres">
      <dgm:prSet presAssocID="{CC2E4E2A-2F22-421C-8183-E29DC5DB8051}" presName="desTx" presStyleLbl="alignAccFollowNode1" presStyleIdx="1" presStyleCnt="4">
        <dgm:presLayoutVars>
          <dgm:bulletEnabled val="1"/>
        </dgm:presLayoutVars>
      </dgm:prSet>
      <dgm:spPr/>
    </dgm:pt>
    <dgm:pt modelId="{980DE709-B097-4690-B9B7-19108E3FBC8A}" type="pres">
      <dgm:prSet presAssocID="{AE040E22-81EF-4C57-98D0-B7BAB88EC347}" presName="space" presStyleCnt="0"/>
      <dgm:spPr/>
    </dgm:pt>
    <dgm:pt modelId="{F8907130-289A-4DE5-9808-D6136D64BC5B}" type="pres">
      <dgm:prSet presAssocID="{E300280C-0D34-4D24-B41B-C06E9508F91B}" presName="composite" presStyleCnt="0"/>
      <dgm:spPr/>
    </dgm:pt>
    <dgm:pt modelId="{AA8ABFBD-641C-45E4-9194-2C65BB28C3C5}" type="pres">
      <dgm:prSet presAssocID="{E300280C-0D34-4D24-B41B-C06E9508F91B}" presName="parTx" presStyleLbl="alignNode1" presStyleIdx="2" presStyleCnt="4">
        <dgm:presLayoutVars>
          <dgm:chMax val="0"/>
          <dgm:chPref val="0"/>
          <dgm:bulletEnabled val="1"/>
        </dgm:presLayoutVars>
      </dgm:prSet>
      <dgm:spPr/>
    </dgm:pt>
    <dgm:pt modelId="{46D006DD-9007-4D2A-B20F-C73FAFFEBC9E}" type="pres">
      <dgm:prSet presAssocID="{E300280C-0D34-4D24-B41B-C06E9508F91B}" presName="desTx" presStyleLbl="alignAccFollowNode1" presStyleIdx="2" presStyleCnt="4">
        <dgm:presLayoutVars>
          <dgm:bulletEnabled val="1"/>
        </dgm:presLayoutVars>
      </dgm:prSet>
      <dgm:spPr/>
    </dgm:pt>
    <dgm:pt modelId="{A098267B-CD5A-4D46-BA2F-487639A30B7E}" type="pres">
      <dgm:prSet presAssocID="{C3B5B618-25C8-48A5-82B6-BF6CDBE34AA3}" presName="space" presStyleCnt="0"/>
      <dgm:spPr/>
    </dgm:pt>
    <dgm:pt modelId="{5294FAF5-A1D0-49C6-99A7-61D40DEF1D1D}" type="pres">
      <dgm:prSet presAssocID="{696607D9-8D75-4AC0-9EC6-7B9D92DD56BC}" presName="composite" presStyleCnt="0"/>
      <dgm:spPr/>
    </dgm:pt>
    <dgm:pt modelId="{FD6751C3-2D3C-411F-86D1-B1647840B483}" type="pres">
      <dgm:prSet presAssocID="{696607D9-8D75-4AC0-9EC6-7B9D92DD56BC}" presName="parTx" presStyleLbl="alignNode1" presStyleIdx="3" presStyleCnt="4">
        <dgm:presLayoutVars>
          <dgm:chMax val="0"/>
          <dgm:chPref val="0"/>
          <dgm:bulletEnabled val="1"/>
        </dgm:presLayoutVars>
      </dgm:prSet>
      <dgm:spPr/>
    </dgm:pt>
    <dgm:pt modelId="{ED785549-E298-4E28-838B-FFDD003C2F65}" type="pres">
      <dgm:prSet presAssocID="{696607D9-8D75-4AC0-9EC6-7B9D92DD56BC}" presName="desTx" presStyleLbl="alignAccFollowNode1" presStyleIdx="3" presStyleCnt="4">
        <dgm:presLayoutVars>
          <dgm:bulletEnabled val="1"/>
        </dgm:presLayoutVars>
      </dgm:prSet>
      <dgm:spPr/>
    </dgm:pt>
  </dgm:ptLst>
  <dgm:cxnLst>
    <dgm:cxn modelId="{0FA18800-BFF8-4C03-A909-3E40FCD5BC88}" type="presOf" srcId="{6D09ECD2-4320-42B1-8208-8750EE646C1E}" destId="{2F8D3D39-3173-47EE-8B77-748B872B30D4}" srcOrd="0" destOrd="0" presId="urn:microsoft.com/office/officeart/2005/8/layout/hList1"/>
    <dgm:cxn modelId="{9FDD7F04-655B-49C3-81C5-1567EC0A10C0}" srcId="{EEB56964-572F-479D-B390-3B0A7E8537B7}" destId="{F61DCAFA-F52E-4221-8EB0-CD7EF71D1FE5}" srcOrd="5" destOrd="0" parTransId="{5CFA8DFE-03A7-4749-906D-5AE0DCE9B3E7}" sibTransId="{0C91BFE4-9950-42A6-8496-9C342AC12763}"/>
    <dgm:cxn modelId="{CD900D2C-5A79-4183-9ACE-F0B4000FF4D5}" type="presOf" srcId="{EEB56964-572F-479D-B390-3B0A7E8537B7}" destId="{CF878CE4-03D5-469D-B37B-C6C7D54E194B}" srcOrd="0" destOrd="0" presId="urn:microsoft.com/office/officeart/2005/8/layout/hList1"/>
    <dgm:cxn modelId="{6714275B-E78C-425A-8FF8-69BA182053B0}" srcId="{6D09ECD2-4320-42B1-8208-8750EE646C1E}" destId="{E300280C-0D34-4D24-B41B-C06E9508F91B}" srcOrd="2" destOrd="0" parTransId="{56B85B3F-6408-4368-9DDB-05C1AB805C5C}" sibTransId="{C3B5B618-25C8-48A5-82B6-BF6CDBE34AA3}"/>
    <dgm:cxn modelId="{881BC869-2C2A-494F-8AB3-253034F425B8}" srcId="{696607D9-8D75-4AC0-9EC6-7B9D92DD56BC}" destId="{6869A5F3-040A-4F02-9E19-8E9728EBEB53}" srcOrd="1" destOrd="0" parTransId="{034BA0C0-FE09-4FEB-AE99-79F23A6ECBD0}" sibTransId="{35913C01-5169-45BB-B4E6-FB85BDF5BB0F}"/>
    <dgm:cxn modelId="{3CB0436E-E67D-4DF5-BDD5-5FA396D8E54F}" srcId="{EEB56964-572F-479D-B390-3B0A7E8537B7}" destId="{9C390DD5-DFB6-4A1E-9472-1C9AC6CF5EF5}" srcOrd="2" destOrd="0" parTransId="{A30C6F19-A21F-42AA-A251-1FE318BF8D3C}" sibTransId="{127B7983-38F7-4AC1-A2AC-146F3498BC8D}"/>
    <dgm:cxn modelId="{940D116F-7A8E-463E-84C7-5605F0636E33}" type="presOf" srcId="{4E15EE92-D562-4C98-9C88-3AFB2B2B8D7F}" destId="{46D006DD-9007-4D2A-B20F-C73FAFFEBC9E}" srcOrd="0" destOrd="0" presId="urn:microsoft.com/office/officeart/2005/8/layout/hList1"/>
    <dgm:cxn modelId="{26BF2A71-7B66-486F-9437-6476512C1D51}" type="presOf" srcId="{D87159D5-10EC-4D74-A123-0B6D11FA99E4}" destId="{46D006DD-9007-4D2A-B20F-C73FAFFEBC9E}" srcOrd="0" destOrd="1" presId="urn:microsoft.com/office/officeart/2005/8/layout/hList1"/>
    <dgm:cxn modelId="{4FA1A755-9029-4F61-B278-29BF808BC9D8}" srcId="{EEB56964-572F-479D-B390-3B0A7E8537B7}" destId="{42B0181B-DAB3-4AD4-A716-8699DD05A48A}" srcOrd="1" destOrd="0" parTransId="{0E8F68D7-0475-4DFD-ACCF-79FF41193A23}" sibTransId="{A6E866F2-1E0E-470C-8079-4E0FA2512C15}"/>
    <dgm:cxn modelId="{30946377-953C-44BC-B503-020E9C7A6453}" type="presOf" srcId="{E300280C-0D34-4D24-B41B-C06E9508F91B}" destId="{AA8ABFBD-641C-45E4-9194-2C65BB28C3C5}" srcOrd="0" destOrd="0" presId="urn:microsoft.com/office/officeart/2005/8/layout/hList1"/>
    <dgm:cxn modelId="{532E155A-DB00-4060-AD4F-F36A62041D18}" type="presOf" srcId="{F61DCAFA-F52E-4221-8EB0-CD7EF71D1FE5}" destId="{DBE646B5-3C18-4B26-AF09-3DA2D275D55A}" srcOrd="0" destOrd="5" presId="urn:microsoft.com/office/officeart/2005/8/layout/hList1"/>
    <dgm:cxn modelId="{C143DF88-11EA-469A-A04C-055538179F74}" srcId="{EEB56964-572F-479D-B390-3B0A7E8537B7}" destId="{06A38454-95AB-41D7-BA4A-CA84971BACEE}" srcOrd="0" destOrd="0" parTransId="{91E498D7-842A-4F89-A8CE-2D4B417D3479}" sibTransId="{ECC6047B-7180-4978-A963-50EBB3EA8720}"/>
    <dgm:cxn modelId="{2E4E6B8B-4596-45C5-A71A-8C7CF8BEC4B0}" type="presOf" srcId="{6869A5F3-040A-4F02-9E19-8E9728EBEB53}" destId="{ED785549-E298-4E28-838B-FFDD003C2F65}" srcOrd="0" destOrd="1" presId="urn:microsoft.com/office/officeart/2005/8/layout/hList1"/>
    <dgm:cxn modelId="{D4633793-D009-4DCA-BF7C-E7B8EE50762C}" type="presOf" srcId="{9899D575-21D4-4227-A7C5-9A7FDA6D58F0}" destId="{DBE646B5-3C18-4B26-AF09-3DA2D275D55A}" srcOrd="0" destOrd="3" presId="urn:microsoft.com/office/officeart/2005/8/layout/hList1"/>
    <dgm:cxn modelId="{94B87099-9478-4E46-8F1C-A6CBA70A7325}" srcId="{EEB56964-572F-479D-B390-3B0A7E8537B7}" destId="{AE6D77D8-D381-416A-899F-AE62B17E748C}" srcOrd="4" destOrd="0" parTransId="{4C983775-0658-4241-B328-FF4BD704FD36}" sibTransId="{89BF741F-73D2-4AEB-8EE7-4C9F255EBF30}"/>
    <dgm:cxn modelId="{2953C69C-9614-4D1D-A7FE-B67DD0EB2A31}" srcId="{6D09ECD2-4320-42B1-8208-8750EE646C1E}" destId="{696607D9-8D75-4AC0-9EC6-7B9D92DD56BC}" srcOrd="3" destOrd="0" parTransId="{D0D4FD23-B5A9-4F8E-ABF9-6634230E74D9}" sibTransId="{276D23DA-CDC5-46C7-AB45-FEF7F8E3D9A7}"/>
    <dgm:cxn modelId="{2B520C9F-7752-4469-800E-763C0D08F261}" srcId="{E300280C-0D34-4D24-B41B-C06E9508F91B}" destId="{D87159D5-10EC-4D74-A123-0B6D11FA99E4}" srcOrd="1" destOrd="0" parTransId="{9772737F-8ECA-497C-8D46-01E0020390B1}" sibTransId="{C7C75676-B1F7-4504-A30D-98340D8783F3}"/>
    <dgm:cxn modelId="{8594D7A1-C0B5-4BD3-BA32-C255E685111E}" srcId="{E300280C-0D34-4D24-B41B-C06E9508F91B}" destId="{4E15EE92-D562-4C98-9C88-3AFB2B2B8D7F}" srcOrd="0" destOrd="0" parTransId="{B86D52C0-1A41-444C-A9EA-5DB0B1613469}" sibTransId="{FC53A725-C549-4159-8DAF-F6A0956AAA22}"/>
    <dgm:cxn modelId="{062D49B2-29EA-4CBC-85AD-284783469B58}" type="presOf" srcId="{1240F72F-6047-41EC-B331-DFE5B64500B6}" destId="{ED785549-E298-4E28-838B-FFDD003C2F65}" srcOrd="0" destOrd="0" presId="urn:microsoft.com/office/officeart/2005/8/layout/hList1"/>
    <dgm:cxn modelId="{FA4A8AB8-E815-4EBE-A904-36E3C2972C1D}" srcId="{696607D9-8D75-4AC0-9EC6-7B9D92DD56BC}" destId="{1240F72F-6047-41EC-B331-DFE5B64500B6}" srcOrd="0" destOrd="0" parTransId="{A4CFAB25-39BE-43BE-A04E-46A7351D65C5}" sibTransId="{B02411F8-8D9E-4A39-A930-641C189A517F}"/>
    <dgm:cxn modelId="{E0539AC1-6673-4D51-832D-DDF79206ED81}" type="presOf" srcId="{CC2E4E2A-2F22-421C-8183-E29DC5DB8051}" destId="{818532FA-83FB-4AB7-AEEB-0B121AB418BE}" srcOrd="0" destOrd="0" presId="urn:microsoft.com/office/officeart/2005/8/layout/hList1"/>
    <dgm:cxn modelId="{3EE8FFC7-5C4D-43D6-A3F1-E25FA83E944C}" type="presOf" srcId="{C1B603A9-9BD8-4DAE-9148-461072964F86}" destId="{D69E4790-1DA6-47BC-9CBB-7C766AF3D8B0}" srcOrd="0" destOrd="0" presId="urn:microsoft.com/office/officeart/2005/8/layout/hList1"/>
    <dgm:cxn modelId="{78A6DCCC-30D9-4379-AAB4-3836E90743AB}" srcId="{CC2E4E2A-2F22-421C-8183-E29DC5DB8051}" destId="{C1B603A9-9BD8-4DAE-9148-461072964F86}" srcOrd="0" destOrd="0" parTransId="{E77F3A8A-5F08-4028-9F4E-B8F0B2A063B8}" sibTransId="{76D555FE-3375-44F2-956D-178C497D49DD}"/>
    <dgm:cxn modelId="{CD1C84CF-5170-4E56-A799-AC20CC593929}" type="presOf" srcId="{AE6D77D8-D381-416A-899F-AE62B17E748C}" destId="{DBE646B5-3C18-4B26-AF09-3DA2D275D55A}" srcOrd="0" destOrd="4" presId="urn:microsoft.com/office/officeart/2005/8/layout/hList1"/>
    <dgm:cxn modelId="{CCAE35D2-19DF-454B-AE73-7080BDE00E55}" srcId="{6D09ECD2-4320-42B1-8208-8750EE646C1E}" destId="{EEB56964-572F-479D-B390-3B0A7E8537B7}" srcOrd="0" destOrd="0" parTransId="{0EE1B7A1-1657-44B5-8D1C-D9A6A2036060}" sibTransId="{511909D6-F0BE-4501-90FF-A95E7FEFC6B6}"/>
    <dgm:cxn modelId="{7ADBBFDF-C43D-4627-AFD6-DF66B5A59F46}" srcId="{EEB56964-572F-479D-B390-3B0A7E8537B7}" destId="{9899D575-21D4-4227-A7C5-9A7FDA6D58F0}" srcOrd="3" destOrd="0" parTransId="{CA7FA027-9D87-4A0E-AD9D-54499F2BC6EE}" sibTransId="{FB16228F-B2B0-441A-AF46-1B3C308B1208}"/>
    <dgm:cxn modelId="{9A5118EC-191A-4ACC-955F-1D330D844898}" type="presOf" srcId="{42B0181B-DAB3-4AD4-A716-8699DD05A48A}" destId="{DBE646B5-3C18-4B26-AF09-3DA2D275D55A}" srcOrd="0" destOrd="1" presId="urn:microsoft.com/office/officeart/2005/8/layout/hList1"/>
    <dgm:cxn modelId="{DDEB66ED-DB8A-4DCF-A7F0-585B8FC998E4}" srcId="{6D09ECD2-4320-42B1-8208-8750EE646C1E}" destId="{CC2E4E2A-2F22-421C-8183-E29DC5DB8051}" srcOrd="1" destOrd="0" parTransId="{A6D3A7B0-0AB8-474D-AE05-081EE2F5AF14}" sibTransId="{AE040E22-81EF-4C57-98D0-B7BAB88EC347}"/>
    <dgm:cxn modelId="{728484F1-B709-49B0-BEF7-DC2999796C1A}" type="presOf" srcId="{06A38454-95AB-41D7-BA4A-CA84971BACEE}" destId="{DBE646B5-3C18-4B26-AF09-3DA2D275D55A}" srcOrd="0" destOrd="0" presId="urn:microsoft.com/office/officeart/2005/8/layout/hList1"/>
    <dgm:cxn modelId="{E4310CF3-CE33-404B-A18B-CE8C5EDB446E}" type="presOf" srcId="{9C390DD5-DFB6-4A1E-9472-1C9AC6CF5EF5}" destId="{DBE646B5-3C18-4B26-AF09-3DA2D275D55A}" srcOrd="0" destOrd="2" presId="urn:microsoft.com/office/officeart/2005/8/layout/hList1"/>
    <dgm:cxn modelId="{58ED59FA-3C1D-4F0F-9DDF-791E1ED96D42}" type="presOf" srcId="{696607D9-8D75-4AC0-9EC6-7B9D92DD56BC}" destId="{FD6751C3-2D3C-411F-86D1-B1647840B483}" srcOrd="0" destOrd="0" presId="urn:microsoft.com/office/officeart/2005/8/layout/hList1"/>
    <dgm:cxn modelId="{12363AAF-9E4A-4F4B-9068-EA0EDB39837F}" type="presParOf" srcId="{2F8D3D39-3173-47EE-8B77-748B872B30D4}" destId="{2BA6EE72-D963-4A8E-92A6-E6D9C3AE93AB}" srcOrd="0" destOrd="0" presId="urn:microsoft.com/office/officeart/2005/8/layout/hList1"/>
    <dgm:cxn modelId="{C5419E20-F904-4E0D-A9E3-B8AF9B9EBB00}" type="presParOf" srcId="{2BA6EE72-D963-4A8E-92A6-E6D9C3AE93AB}" destId="{CF878CE4-03D5-469D-B37B-C6C7D54E194B}" srcOrd="0" destOrd="0" presId="urn:microsoft.com/office/officeart/2005/8/layout/hList1"/>
    <dgm:cxn modelId="{ECDB8ABA-19B0-4597-B1DC-1D04C11E5839}" type="presParOf" srcId="{2BA6EE72-D963-4A8E-92A6-E6D9C3AE93AB}" destId="{DBE646B5-3C18-4B26-AF09-3DA2D275D55A}" srcOrd="1" destOrd="0" presId="urn:microsoft.com/office/officeart/2005/8/layout/hList1"/>
    <dgm:cxn modelId="{CC842605-2C28-4DF4-99D9-667EE2CB3633}" type="presParOf" srcId="{2F8D3D39-3173-47EE-8B77-748B872B30D4}" destId="{5C7AD673-448E-446A-A492-5C5BF5FD31E6}" srcOrd="1" destOrd="0" presId="urn:microsoft.com/office/officeart/2005/8/layout/hList1"/>
    <dgm:cxn modelId="{F216E92F-7E66-4281-AC9C-838B6E2EE570}" type="presParOf" srcId="{2F8D3D39-3173-47EE-8B77-748B872B30D4}" destId="{DF926F51-D4A3-418D-8C38-ABB90DB10E15}" srcOrd="2" destOrd="0" presId="urn:microsoft.com/office/officeart/2005/8/layout/hList1"/>
    <dgm:cxn modelId="{D09A3070-9E49-44DE-A5AC-F67B80CA5185}" type="presParOf" srcId="{DF926F51-D4A3-418D-8C38-ABB90DB10E15}" destId="{818532FA-83FB-4AB7-AEEB-0B121AB418BE}" srcOrd="0" destOrd="0" presId="urn:microsoft.com/office/officeart/2005/8/layout/hList1"/>
    <dgm:cxn modelId="{0DF343C3-97CA-423C-9DE8-DADC2FFEFA3E}" type="presParOf" srcId="{DF926F51-D4A3-418D-8C38-ABB90DB10E15}" destId="{D69E4790-1DA6-47BC-9CBB-7C766AF3D8B0}" srcOrd="1" destOrd="0" presId="urn:microsoft.com/office/officeart/2005/8/layout/hList1"/>
    <dgm:cxn modelId="{912820DE-6607-4AC8-BB54-9C9A99BFC9FF}" type="presParOf" srcId="{2F8D3D39-3173-47EE-8B77-748B872B30D4}" destId="{980DE709-B097-4690-B9B7-19108E3FBC8A}" srcOrd="3" destOrd="0" presId="urn:microsoft.com/office/officeart/2005/8/layout/hList1"/>
    <dgm:cxn modelId="{DE41AFE1-95ED-40BD-BD98-FC67521A298A}" type="presParOf" srcId="{2F8D3D39-3173-47EE-8B77-748B872B30D4}" destId="{F8907130-289A-4DE5-9808-D6136D64BC5B}" srcOrd="4" destOrd="0" presId="urn:microsoft.com/office/officeart/2005/8/layout/hList1"/>
    <dgm:cxn modelId="{0B7EB800-5776-45BB-BB93-DC109D12D622}" type="presParOf" srcId="{F8907130-289A-4DE5-9808-D6136D64BC5B}" destId="{AA8ABFBD-641C-45E4-9194-2C65BB28C3C5}" srcOrd="0" destOrd="0" presId="urn:microsoft.com/office/officeart/2005/8/layout/hList1"/>
    <dgm:cxn modelId="{36A136E2-3D07-4165-A5D0-14333EE041E8}" type="presParOf" srcId="{F8907130-289A-4DE5-9808-D6136D64BC5B}" destId="{46D006DD-9007-4D2A-B20F-C73FAFFEBC9E}" srcOrd="1" destOrd="0" presId="urn:microsoft.com/office/officeart/2005/8/layout/hList1"/>
    <dgm:cxn modelId="{C2FE3D61-A9AD-4681-9744-6EE29F76D797}" type="presParOf" srcId="{2F8D3D39-3173-47EE-8B77-748B872B30D4}" destId="{A098267B-CD5A-4D46-BA2F-487639A30B7E}" srcOrd="5" destOrd="0" presId="urn:microsoft.com/office/officeart/2005/8/layout/hList1"/>
    <dgm:cxn modelId="{DC495CE8-907C-43AB-95FE-EADF894208F3}" type="presParOf" srcId="{2F8D3D39-3173-47EE-8B77-748B872B30D4}" destId="{5294FAF5-A1D0-49C6-99A7-61D40DEF1D1D}" srcOrd="6" destOrd="0" presId="urn:microsoft.com/office/officeart/2005/8/layout/hList1"/>
    <dgm:cxn modelId="{EDCCAF61-08AD-4FBF-AFAE-2C6D6B7BADE3}" type="presParOf" srcId="{5294FAF5-A1D0-49C6-99A7-61D40DEF1D1D}" destId="{FD6751C3-2D3C-411F-86D1-B1647840B483}" srcOrd="0" destOrd="0" presId="urn:microsoft.com/office/officeart/2005/8/layout/hList1"/>
    <dgm:cxn modelId="{17795E45-3796-4FA1-AED2-A8F8A3C1FDB8}" type="presParOf" srcId="{5294FAF5-A1D0-49C6-99A7-61D40DEF1D1D}" destId="{ED785549-E298-4E28-838B-FFDD003C2F65}"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A54512C-836A-4431-AB71-700CBC5D290C}" type="doc">
      <dgm:prSet loTypeId="urn:microsoft.com/office/officeart/2005/8/layout/bList2" loCatId="list" qsTypeId="urn:microsoft.com/office/officeart/2005/8/quickstyle/simple1" qsCatId="simple" csTypeId="urn:microsoft.com/office/officeart/2005/8/colors/accent1_2" csCatId="accent1" phldr="1"/>
      <dgm:spPr/>
    </dgm:pt>
    <dgm:pt modelId="{46F80030-305A-4702-8FD5-45CD5BFD6B3E}">
      <dgm:prSet phldrT="[Testo]" custT="1"/>
      <dgm:spPr>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dgm:spPr>
      <dgm:t>
        <a:bodyPr/>
        <a:lstStyle/>
        <a:p>
          <a:pPr algn="ctr"/>
          <a:endParaRPr lang="it-IT" sz="2200" b="1" dirty="0">
            <a:solidFill>
              <a:schemeClr val="tx2"/>
            </a:solidFill>
          </a:endParaRPr>
        </a:p>
        <a:p>
          <a:pPr algn="ctr"/>
          <a:r>
            <a:rPr lang="it-IT" sz="2200" b="1" dirty="0">
              <a:solidFill>
                <a:schemeClr val="tx2"/>
              </a:solidFill>
            </a:rPr>
            <a:t>VALUTAZIONI</a:t>
          </a:r>
        </a:p>
      </dgm:t>
    </dgm:pt>
    <dgm:pt modelId="{5D01D6F8-D33D-429B-9E03-26A9D4CF4162}" type="parTrans" cxnId="{6AD73CD3-9B6E-455F-996C-256A68358451}">
      <dgm:prSet/>
      <dgm:spPr/>
      <dgm:t>
        <a:bodyPr/>
        <a:lstStyle/>
        <a:p>
          <a:endParaRPr lang="it-IT"/>
        </a:p>
      </dgm:t>
    </dgm:pt>
    <dgm:pt modelId="{670C9D28-000A-470F-B156-0057DD20F614}" type="sibTrans" cxnId="{6AD73CD3-9B6E-455F-996C-256A68358451}">
      <dgm:prSet/>
      <dgm:spPr/>
      <dgm:t>
        <a:bodyPr/>
        <a:lstStyle/>
        <a:p>
          <a:endParaRPr lang="it-IT"/>
        </a:p>
      </dgm:t>
    </dgm:pt>
    <dgm:pt modelId="{435274B5-C6AB-4DFD-A2FC-CB9F4B95C012}">
      <dgm:prSet phldrT="[Testo]" custT="1"/>
      <dgm:spPr>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dgm:spPr>
      <dgm:t>
        <a:bodyPr/>
        <a:lstStyle/>
        <a:p>
          <a:endParaRPr lang="it-IT" sz="2200" b="1" dirty="0">
            <a:solidFill>
              <a:schemeClr val="tx2"/>
            </a:solidFill>
          </a:endParaRPr>
        </a:p>
        <a:p>
          <a:r>
            <a:rPr lang="it-IT" sz="2200" b="1" dirty="0">
              <a:solidFill>
                <a:schemeClr val="tx2"/>
              </a:solidFill>
            </a:rPr>
            <a:t>PENALITA’</a:t>
          </a:r>
        </a:p>
      </dgm:t>
    </dgm:pt>
    <dgm:pt modelId="{C1CCF0F7-5B2E-40C2-A044-9F40A0B1FFA3}" type="parTrans" cxnId="{16942329-3316-461E-A9FF-1770E8ECCCD3}">
      <dgm:prSet/>
      <dgm:spPr/>
      <dgm:t>
        <a:bodyPr/>
        <a:lstStyle/>
        <a:p>
          <a:endParaRPr lang="it-IT"/>
        </a:p>
      </dgm:t>
    </dgm:pt>
    <dgm:pt modelId="{5F35501E-982E-427F-8A48-F055F0696D73}" type="sibTrans" cxnId="{16942329-3316-461E-A9FF-1770E8ECCCD3}">
      <dgm:prSet/>
      <dgm:spPr/>
      <dgm:t>
        <a:bodyPr/>
        <a:lstStyle/>
        <a:p>
          <a:endParaRPr lang="it-IT"/>
        </a:p>
      </dgm:t>
    </dgm:pt>
    <dgm:pt modelId="{6EF0FB9A-61BD-4269-8180-483244FFDF0C}">
      <dgm:prSet phldrT="[Testo]" custT="1"/>
      <dgm:spPr>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dgm:spPr>
      <dgm:t>
        <a:bodyPr/>
        <a:lstStyle/>
        <a:p>
          <a:endParaRPr lang="it-IT" sz="2200" b="1" dirty="0">
            <a:solidFill>
              <a:schemeClr val="tx2"/>
            </a:solidFill>
          </a:endParaRPr>
        </a:p>
        <a:p>
          <a:r>
            <a:rPr lang="it-IT" sz="2200" b="1" dirty="0">
              <a:solidFill>
                <a:schemeClr val="tx2"/>
              </a:solidFill>
            </a:rPr>
            <a:t>BARDATURA</a:t>
          </a:r>
        </a:p>
      </dgm:t>
    </dgm:pt>
    <dgm:pt modelId="{D3CC4F14-00A4-4CCB-8B47-D909257FE295}" type="parTrans" cxnId="{7DCAA17E-A469-4CDC-A060-7A992D5D0BAA}">
      <dgm:prSet/>
      <dgm:spPr/>
      <dgm:t>
        <a:bodyPr/>
        <a:lstStyle/>
        <a:p>
          <a:endParaRPr lang="it-IT"/>
        </a:p>
      </dgm:t>
    </dgm:pt>
    <dgm:pt modelId="{8B4CD8A0-983A-41C2-B6BA-1916C30D2BD3}" type="sibTrans" cxnId="{7DCAA17E-A469-4CDC-A060-7A992D5D0BAA}">
      <dgm:prSet/>
      <dgm:spPr/>
      <dgm:t>
        <a:bodyPr/>
        <a:lstStyle/>
        <a:p>
          <a:endParaRPr lang="it-IT"/>
        </a:p>
      </dgm:t>
    </dgm:pt>
    <dgm:pt modelId="{7FF0AF4A-68D8-49BA-91D3-A86E4EB4F4B6}">
      <dgm:prSet custT="1"/>
      <dgm:spPr>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dgm:spPr>
      <dgm:t>
        <a:bodyPr/>
        <a:lstStyle/>
        <a:p>
          <a:endParaRPr lang="it-IT" sz="2200" b="1" dirty="0">
            <a:solidFill>
              <a:schemeClr val="tx2"/>
            </a:solidFill>
          </a:endParaRPr>
        </a:p>
        <a:p>
          <a:r>
            <a:rPr lang="it-IT" sz="2200" b="1" dirty="0">
              <a:solidFill>
                <a:schemeClr val="tx2"/>
              </a:solidFill>
            </a:rPr>
            <a:t>PROTEZIONI</a:t>
          </a:r>
        </a:p>
      </dgm:t>
    </dgm:pt>
    <dgm:pt modelId="{00C1CBB5-B231-4DCA-AD5C-C597CAD9F136}" type="parTrans" cxnId="{616CCAA8-F897-44DF-92B4-D457347975AD}">
      <dgm:prSet/>
      <dgm:spPr/>
      <dgm:t>
        <a:bodyPr/>
        <a:lstStyle/>
        <a:p>
          <a:endParaRPr lang="it-IT"/>
        </a:p>
      </dgm:t>
    </dgm:pt>
    <dgm:pt modelId="{47D95E23-C9CA-4ED5-810A-7B059F098B02}" type="sibTrans" cxnId="{616CCAA8-F897-44DF-92B4-D457347975AD}">
      <dgm:prSet/>
      <dgm:spPr/>
      <dgm:t>
        <a:bodyPr/>
        <a:lstStyle/>
        <a:p>
          <a:endParaRPr lang="it-IT"/>
        </a:p>
      </dgm:t>
    </dgm:pt>
    <dgm:pt modelId="{351A06D8-1553-45B7-9AB6-7036F9600917}">
      <dgm:prSet custT="1"/>
      <dgm:spPr>
        <a:gradFill rotWithShape="0">
          <a:gsLst>
            <a:gs pos="97000">
              <a:srgbClr val="2894AA"/>
            </a:gs>
            <a:gs pos="65000">
              <a:schemeClr val="accent1">
                <a:lumMod val="60000"/>
                <a:lumOff val="40000"/>
              </a:schemeClr>
            </a:gs>
            <a:gs pos="20000">
              <a:schemeClr val="bg1"/>
            </a:gs>
          </a:gsLst>
          <a:lin ang="5400000" scaled="1"/>
        </a:gradFill>
      </dgm:spPr>
      <dgm:t>
        <a:bodyPr/>
        <a:lstStyle/>
        <a:p>
          <a:r>
            <a:rPr lang="it-IT" sz="2400" dirty="0"/>
            <a:t>I punti assegnabili vanno da 1 a 10 frazionabili di 0.50. </a:t>
          </a:r>
        </a:p>
      </dgm:t>
    </dgm:pt>
    <dgm:pt modelId="{53C0B2AA-0CF7-4E7F-8A32-911A82F0557A}" type="parTrans" cxnId="{A6CE78F5-707D-4B61-9311-705453CDE4BB}">
      <dgm:prSet/>
      <dgm:spPr/>
      <dgm:t>
        <a:bodyPr/>
        <a:lstStyle/>
        <a:p>
          <a:endParaRPr lang="it-IT"/>
        </a:p>
      </dgm:t>
    </dgm:pt>
    <dgm:pt modelId="{CA4DF139-C10A-4A27-9E99-F963AE28CB6C}" type="sibTrans" cxnId="{A6CE78F5-707D-4B61-9311-705453CDE4BB}">
      <dgm:prSet/>
      <dgm:spPr/>
      <dgm:t>
        <a:bodyPr/>
        <a:lstStyle/>
        <a:p>
          <a:endParaRPr lang="it-IT"/>
        </a:p>
      </dgm:t>
    </dgm:pt>
    <dgm:pt modelId="{A513EE1D-4DDE-4598-BF50-C7C649757322}">
      <dgm:prSet custT="1"/>
      <dgm:spPr/>
      <dgm:t>
        <a:bodyPr/>
        <a:lstStyle/>
        <a:p>
          <a:r>
            <a:rPr lang="it-IT" sz="2400" dirty="0"/>
            <a:t>Sufficienza =&gt; 52 punti </a:t>
          </a:r>
        </a:p>
      </dgm:t>
    </dgm:pt>
    <dgm:pt modelId="{7688EDEB-A0D6-4CE0-971A-8F9D035F63EA}" type="parTrans" cxnId="{17E7656A-9A33-43B0-A7D1-46E41DCA7419}">
      <dgm:prSet/>
      <dgm:spPr/>
      <dgm:t>
        <a:bodyPr/>
        <a:lstStyle/>
        <a:p>
          <a:endParaRPr lang="it-IT"/>
        </a:p>
      </dgm:t>
    </dgm:pt>
    <dgm:pt modelId="{1E7A1B16-44CC-4B5F-BFD0-DC71E37BDDCE}" type="sibTrans" cxnId="{17E7656A-9A33-43B0-A7D1-46E41DCA7419}">
      <dgm:prSet/>
      <dgm:spPr/>
      <dgm:t>
        <a:bodyPr/>
        <a:lstStyle/>
        <a:p>
          <a:endParaRPr lang="it-IT"/>
        </a:p>
      </dgm:t>
    </dgm:pt>
    <dgm:pt modelId="{E9CD842C-6126-40AE-A9E9-24B8B42A91EE}">
      <dgm:prSet custT="1"/>
      <dgm:spPr/>
      <dgm:t>
        <a:bodyPr/>
        <a:lstStyle/>
        <a:p>
          <a:r>
            <a:rPr lang="it-IT" sz="2400" dirty="0"/>
            <a:t>Qualifica per passaggio di patente =&gt; 62 punti </a:t>
          </a:r>
        </a:p>
      </dgm:t>
    </dgm:pt>
    <dgm:pt modelId="{98280130-23D0-4FE5-A0C1-E203C14CDAE5}" type="parTrans" cxnId="{2201A32B-19FC-4EE9-B4CD-C988BBE249DA}">
      <dgm:prSet/>
      <dgm:spPr/>
      <dgm:t>
        <a:bodyPr/>
        <a:lstStyle/>
        <a:p>
          <a:endParaRPr lang="it-IT"/>
        </a:p>
      </dgm:t>
    </dgm:pt>
    <dgm:pt modelId="{E07443ED-ED88-4657-A9A6-F955D7E9C1E0}" type="sibTrans" cxnId="{2201A32B-19FC-4EE9-B4CD-C988BBE249DA}">
      <dgm:prSet/>
      <dgm:spPr/>
      <dgm:t>
        <a:bodyPr/>
        <a:lstStyle/>
        <a:p>
          <a:endParaRPr lang="it-IT"/>
        </a:p>
      </dgm:t>
    </dgm:pt>
    <dgm:pt modelId="{BE8F85C7-BABA-440E-A53E-33AE12E9878C}">
      <dgm:prSet/>
      <dgm:spPr/>
      <dgm:t>
        <a:bodyPr/>
        <a:lstStyle/>
        <a:p>
          <a:endParaRPr lang="it-IT" sz="2700" dirty="0"/>
        </a:p>
      </dgm:t>
    </dgm:pt>
    <dgm:pt modelId="{07C4DB0F-09C1-4FD9-A5D5-A1FD22EE1B0C}" type="parTrans" cxnId="{E773A3D6-9E1B-47A4-9361-CCD461BFE9FB}">
      <dgm:prSet/>
      <dgm:spPr/>
      <dgm:t>
        <a:bodyPr/>
        <a:lstStyle/>
        <a:p>
          <a:endParaRPr lang="it-IT"/>
        </a:p>
      </dgm:t>
    </dgm:pt>
    <dgm:pt modelId="{B7997F5A-00D5-4A76-8F6C-424DAA9CFD8F}" type="sibTrans" cxnId="{E773A3D6-9E1B-47A4-9361-CCD461BFE9FB}">
      <dgm:prSet/>
      <dgm:spPr/>
      <dgm:t>
        <a:bodyPr/>
        <a:lstStyle/>
        <a:p>
          <a:endParaRPr lang="it-IT"/>
        </a:p>
      </dgm:t>
    </dgm:pt>
    <dgm:pt modelId="{1F5928AA-E28B-417D-A2F3-28768A325E44}">
      <dgm:prSet custT="1"/>
      <dgm:spPr>
        <a:gradFill rotWithShape="0">
          <a:gsLst>
            <a:gs pos="97000">
              <a:srgbClr val="2894AA"/>
            </a:gs>
            <a:gs pos="65000">
              <a:schemeClr val="accent1">
                <a:lumMod val="60000"/>
                <a:lumOff val="40000"/>
              </a:schemeClr>
            </a:gs>
            <a:gs pos="20000">
              <a:schemeClr val="bg1"/>
            </a:gs>
          </a:gsLst>
          <a:lin ang="5400000" scaled="1"/>
        </a:gradFill>
      </dgm:spPr>
      <dgm:t>
        <a:bodyPr/>
        <a:lstStyle/>
        <a:p>
          <a:r>
            <a:rPr lang="it-IT" sz="2400" dirty="0"/>
            <a:t>Le penalità sono da calcolarsi come per categorie tabella “A”; </a:t>
          </a:r>
        </a:p>
      </dgm:t>
    </dgm:pt>
    <dgm:pt modelId="{D76A2CBD-8E67-4670-96BC-E14B3813DB6D}" type="parTrans" cxnId="{9A75599C-B9F3-4FD6-A62D-77FF26F061DE}">
      <dgm:prSet/>
      <dgm:spPr/>
      <dgm:t>
        <a:bodyPr/>
        <a:lstStyle/>
        <a:p>
          <a:endParaRPr lang="it-IT"/>
        </a:p>
      </dgm:t>
    </dgm:pt>
    <dgm:pt modelId="{9C58D7DB-54FD-498A-92C9-CAA5F19772C4}" type="sibTrans" cxnId="{9A75599C-B9F3-4FD6-A62D-77FF26F061DE}">
      <dgm:prSet/>
      <dgm:spPr/>
      <dgm:t>
        <a:bodyPr/>
        <a:lstStyle/>
        <a:p>
          <a:endParaRPr lang="it-IT"/>
        </a:p>
      </dgm:t>
    </dgm:pt>
    <dgm:pt modelId="{C9B4B11F-AB0B-4638-A6B0-091EB7129699}">
      <dgm:prSet custT="1"/>
      <dgm:spPr/>
      <dgm:t>
        <a:bodyPr/>
        <a:lstStyle/>
        <a:p>
          <a:r>
            <a:rPr lang="it-IT" sz="2400"/>
            <a:t>1 punti di penalità ogni 4 secondi; </a:t>
          </a:r>
        </a:p>
      </dgm:t>
    </dgm:pt>
    <dgm:pt modelId="{704C9802-8C9E-4A8F-A816-47D89902E6C6}" type="parTrans" cxnId="{E70AA200-EFFC-4589-8103-9257690A2615}">
      <dgm:prSet/>
      <dgm:spPr/>
      <dgm:t>
        <a:bodyPr/>
        <a:lstStyle/>
        <a:p>
          <a:endParaRPr lang="it-IT"/>
        </a:p>
      </dgm:t>
    </dgm:pt>
    <dgm:pt modelId="{9623EB55-99E6-42FF-8638-4E5EC575F25F}" type="sibTrans" cxnId="{E70AA200-EFFC-4589-8103-9257690A2615}">
      <dgm:prSet/>
      <dgm:spPr/>
      <dgm:t>
        <a:bodyPr/>
        <a:lstStyle/>
        <a:p>
          <a:endParaRPr lang="it-IT"/>
        </a:p>
      </dgm:t>
    </dgm:pt>
    <dgm:pt modelId="{E971FEE3-BBBF-4658-A983-FA805066348C}">
      <dgm:prSet custT="1"/>
      <dgm:spPr/>
      <dgm:t>
        <a:bodyPr/>
        <a:lstStyle/>
        <a:p>
          <a:r>
            <a:rPr lang="it-IT" sz="2400"/>
            <a:t>2 punti di penalità per ogni circolo non eseguito.</a:t>
          </a:r>
        </a:p>
      </dgm:t>
    </dgm:pt>
    <dgm:pt modelId="{7698EC07-2413-4622-A8D3-C1430CFB3DF1}" type="parTrans" cxnId="{956DFA32-8E15-417F-94EC-526D3129E3B0}">
      <dgm:prSet/>
      <dgm:spPr/>
      <dgm:t>
        <a:bodyPr/>
        <a:lstStyle/>
        <a:p>
          <a:endParaRPr lang="it-IT"/>
        </a:p>
      </dgm:t>
    </dgm:pt>
    <dgm:pt modelId="{28375AD0-BF84-4712-81EB-B17A4A1472A6}" type="sibTrans" cxnId="{956DFA32-8E15-417F-94EC-526D3129E3B0}">
      <dgm:prSet/>
      <dgm:spPr/>
      <dgm:t>
        <a:bodyPr/>
        <a:lstStyle/>
        <a:p>
          <a:endParaRPr lang="it-IT"/>
        </a:p>
      </dgm:t>
    </dgm:pt>
    <dgm:pt modelId="{C8F5E2DF-B846-4FCB-B0F2-82FCD9DD3AC8}">
      <dgm:prSet custT="1"/>
      <dgm:spPr/>
      <dgm:t>
        <a:bodyPr/>
        <a:lstStyle/>
        <a:p>
          <a:endParaRPr lang="it-IT" sz="2400"/>
        </a:p>
      </dgm:t>
    </dgm:pt>
    <dgm:pt modelId="{2D4D76B8-943C-456E-9508-8E15AAADDB97}" type="parTrans" cxnId="{0CBFBD5E-B1C2-414E-98BE-22E7B25B93A2}">
      <dgm:prSet/>
      <dgm:spPr/>
      <dgm:t>
        <a:bodyPr/>
        <a:lstStyle/>
        <a:p>
          <a:endParaRPr lang="it-IT"/>
        </a:p>
      </dgm:t>
    </dgm:pt>
    <dgm:pt modelId="{2CE45C49-DB82-4C42-9025-0160E2050467}" type="sibTrans" cxnId="{0CBFBD5E-B1C2-414E-98BE-22E7B25B93A2}">
      <dgm:prSet/>
      <dgm:spPr/>
      <dgm:t>
        <a:bodyPr/>
        <a:lstStyle/>
        <a:p>
          <a:endParaRPr lang="it-IT"/>
        </a:p>
      </dgm:t>
    </dgm:pt>
    <dgm:pt modelId="{A863B13B-FCD7-49FF-9577-AA6BD28207A5}">
      <dgm:prSet custT="1"/>
      <dgm:spPr>
        <a:gradFill rotWithShape="0">
          <a:gsLst>
            <a:gs pos="97000">
              <a:srgbClr val="2894AA"/>
            </a:gs>
            <a:gs pos="65000">
              <a:schemeClr val="accent1">
                <a:lumMod val="60000"/>
                <a:lumOff val="40000"/>
              </a:schemeClr>
            </a:gs>
            <a:gs pos="20000">
              <a:schemeClr val="bg1"/>
            </a:gs>
          </a:gsLst>
          <a:lin ang="5400000" scaled="1"/>
        </a:gradFill>
      </dgm:spPr>
      <dgm:t>
        <a:bodyPr/>
        <a:lstStyle/>
        <a:p>
          <a:r>
            <a:rPr lang="it-IT" sz="2200" dirty="0"/>
            <a:t>E' prescritta la sella inglese completa di staffili e staffe, con copertina sottosella bianca. </a:t>
          </a:r>
        </a:p>
      </dgm:t>
    </dgm:pt>
    <dgm:pt modelId="{8EA086F4-C1B7-4A11-91BE-E2B74F5262A5}" type="parTrans" cxnId="{6F8A56AC-9C34-4C0B-AD2F-B06700EBDF49}">
      <dgm:prSet/>
      <dgm:spPr/>
      <dgm:t>
        <a:bodyPr/>
        <a:lstStyle/>
        <a:p>
          <a:endParaRPr lang="it-IT"/>
        </a:p>
      </dgm:t>
    </dgm:pt>
    <dgm:pt modelId="{AD2BB638-7CF0-49BB-8581-231ECF44039A}" type="sibTrans" cxnId="{6F8A56AC-9C34-4C0B-AD2F-B06700EBDF49}">
      <dgm:prSet/>
      <dgm:spPr/>
      <dgm:t>
        <a:bodyPr/>
        <a:lstStyle/>
        <a:p>
          <a:endParaRPr lang="it-IT"/>
        </a:p>
      </dgm:t>
    </dgm:pt>
    <dgm:pt modelId="{CBC03756-A602-4519-BB87-E3F8066533B9}">
      <dgm:prSet custT="1"/>
      <dgm:spPr/>
      <dgm:t>
        <a:bodyPr/>
        <a:lstStyle/>
        <a:p>
          <a:r>
            <a:rPr lang="it-IT" sz="2200" dirty="0"/>
            <a:t>E' facoltativa la martingala con forchetta (non costrittiva).</a:t>
          </a:r>
        </a:p>
      </dgm:t>
    </dgm:pt>
    <dgm:pt modelId="{36D3AE37-0274-4BE6-AE41-B223585F7166}" type="parTrans" cxnId="{81727DB7-681E-46B8-B558-F4DBAD800603}">
      <dgm:prSet/>
      <dgm:spPr/>
      <dgm:t>
        <a:bodyPr/>
        <a:lstStyle/>
        <a:p>
          <a:endParaRPr lang="it-IT"/>
        </a:p>
      </dgm:t>
    </dgm:pt>
    <dgm:pt modelId="{463F671D-8A85-4A86-8E6B-A0D010071EC8}" type="sibTrans" cxnId="{81727DB7-681E-46B8-B558-F4DBAD800603}">
      <dgm:prSet/>
      <dgm:spPr/>
      <dgm:t>
        <a:bodyPr/>
        <a:lstStyle/>
        <a:p>
          <a:endParaRPr lang="it-IT"/>
        </a:p>
      </dgm:t>
    </dgm:pt>
    <dgm:pt modelId="{C7F4833D-E08C-4870-BA84-C677DF877CAE}">
      <dgm:prSet custT="1"/>
      <dgm:spPr/>
      <dgm:t>
        <a:bodyPr/>
        <a:lstStyle/>
        <a:p>
          <a:r>
            <a:rPr lang="it-IT" sz="2200" dirty="0"/>
            <a:t>E' facoltativa la cuffia </a:t>
          </a:r>
          <a:r>
            <a:rPr lang="it-IT" sz="2200" dirty="0" err="1"/>
            <a:t>antimosche</a:t>
          </a:r>
          <a:r>
            <a:rPr lang="it-IT" sz="2200" dirty="0"/>
            <a:t>.</a:t>
          </a:r>
        </a:p>
      </dgm:t>
    </dgm:pt>
    <dgm:pt modelId="{E108B364-79E0-4DAD-A81C-558FEF6401AC}" type="parTrans" cxnId="{F2B162A4-CB57-4935-9EE2-530517C9A353}">
      <dgm:prSet/>
      <dgm:spPr/>
      <dgm:t>
        <a:bodyPr/>
        <a:lstStyle/>
        <a:p>
          <a:endParaRPr lang="it-IT"/>
        </a:p>
      </dgm:t>
    </dgm:pt>
    <dgm:pt modelId="{DC6C55A6-DE46-47AE-8359-856BC0FB2D58}" type="sibTrans" cxnId="{F2B162A4-CB57-4935-9EE2-530517C9A353}">
      <dgm:prSet/>
      <dgm:spPr/>
      <dgm:t>
        <a:bodyPr/>
        <a:lstStyle/>
        <a:p>
          <a:endParaRPr lang="it-IT"/>
        </a:p>
      </dgm:t>
    </dgm:pt>
    <dgm:pt modelId="{6ED226CA-7AF3-423B-A9B0-40F6E8129CFB}">
      <dgm:prSet custT="1"/>
      <dgm:spPr/>
      <dgm:t>
        <a:bodyPr/>
        <a:lstStyle/>
        <a:p>
          <a:r>
            <a:rPr lang="it-IT" sz="2200" dirty="0"/>
            <a:t>E' facoltativo il pettorale. </a:t>
          </a:r>
        </a:p>
      </dgm:t>
    </dgm:pt>
    <dgm:pt modelId="{AB60A3B2-3706-4103-9D7D-D046982B9E1E}" type="parTrans" cxnId="{AE63F612-8134-471B-81EE-6805D02B7EBB}">
      <dgm:prSet/>
      <dgm:spPr/>
      <dgm:t>
        <a:bodyPr/>
        <a:lstStyle/>
        <a:p>
          <a:endParaRPr lang="it-IT"/>
        </a:p>
      </dgm:t>
    </dgm:pt>
    <dgm:pt modelId="{0F18D21C-3E93-4F39-8ABD-380AD6AD24D3}" type="sibTrans" cxnId="{AE63F612-8134-471B-81EE-6805D02B7EBB}">
      <dgm:prSet/>
      <dgm:spPr/>
      <dgm:t>
        <a:bodyPr/>
        <a:lstStyle/>
        <a:p>
          <a:endParaRPr lang="it-IT"/>
        </a:p>
      </dgm:t>
    </dgm:pt>
    <dgm:pt modelId="{5A9B41D7-AFEF-44F8-B252-DF1D7047318B}">
      <dgm:prSet/>
      <dgm:spPr/>
      <dgm:t>
        <a:bodyPr/>
        <a:lstStyle/>
        <a:p>
          <a:endParaRPr lang="it-IT" sz="2300" dirty="0"/>
        </a:p>
      </dgm:t>
    </dgm:pt>
    <dgm:pt modelId="{CFBDF6AE-7DC2-4997-9E51-4698CB4122C0}" type="parTrans" cxnId="{D0CF39F6-9D48-4FFF-AC8B-EBF6AB4D9D74}">
      <dgm:prSet/>
      <dgm:spPr/>
      <dgm:t>
        <a:bodyPr/>
        <a:lstStyle/>
        <a:p>
          <a:endParaRPr lang="it-IT"/>
        </a:p>
      </dgm:t>
    </dgm:pt>
    <dgm:pt modelId="{80250346-24C1-4772-86CA-BEACE225F66A}" type="sibTrans" cxnId="{D0CF39F6-9D48-4FFF-AC8B-EBF6AB4D9D74}">
      <dgm:prSet/>
      <dgm:spPr/>
      <dgm:t>
        <a:bodyPr/>
        <a:lstStyle/>
        <a:p>
          <a:endParaRPr lang="it-IT"/>
        </a:p>
      </dgm:t>
    </dgm:pt>
    <dgm:pt modelId="{614586F6-8F2A-4780-A928-758FC6BC197D}">
      <dgm:prSet custT="1"/>
      <dgm:spPr>
        <a:gradFill rotWithShape="0">
          <a:gsLst>
            <a:gs pos="97000">
              <a:srgbClr val="2894AA"/>
            </a:gs>
            <a:gs pos="65000">
              <a:schemeClr val="accent1">
                <a:lumMod val="60000"/>
                <a:lumOff val="40000"/>
              </a:schemeClr>
            </a:gs>
            <a:gs pos="20000">
              <a:schemeClr val="bg1"/>
            </a:gs>
          </a:gsLst>
          <a:lin ang="5400000" scaled="1"/>
        </a:gradFill>
      </dgm:spPr>
      <dgm:t>
        <a:bodyPr/>
        <a:lstStyle/>
        <a:p>
          <a:r>
            <a:rPr lang="it-IT" sz="2050" dirty="0"/>
            <a:t>Le protezioni agli arti sono facoltative.                    </a:t>
          </a:r>
        </a:p>
      </dgm:t>
    </dgm:pt>
    <dgm:pt modelId="{1D5C9F5C-EACE-4EDA-9A00-4BCA4E3CD056}" type="parTrans" cxnId="{BEFFFDEB-5D64-4173-82CF-03BE4CB25345}">
      <dgm:prSet/>
      <dgm:spPr/>
      <dgm:t>
        <a:bodyPr/>
        <a:lstStyle/>
        <a:p>
          <a:endParaRPr lang="it-IT"/>
        </a:p>
      </dgm:t>
    </dgm:pt>
    <dgm:pt modelId="{27F3583B-6A0A-45D8-8F85-6EBA04F647EB}" type="sibTrans" cxnId="{BEFFFDEB-5D64-4173-82CF-03BE4CB25345}">
      <dgm:prSet/>
      <dgm:spPr/>
      <dgm:t>
        <a:bodyPr/>
        <a:lstStyle/>
        <a:p>
          <a:endParaRPr lang="it-IT"/>
        </a:p>
      </dgm:t>
    </dgm:pt>
    <dgm:pt modelId="{45F5726E-D22F-40ED-8875-0553123AC0CF}">
      <dgm:prSet custT="1"/>
      <dgm:spPr/>
      <dgm:t>
        <a:bodyPr/>
        <a:lstStyle/>
        <a:p>
          <a:r>
            <a:rPr lang="it-IT" sz="2050" dirty="0"/>
            <a:t> Sono consentite: le fasce (di colore bianco), le </a:t>
          </a:r>
          <a:r>
            <a:rPr lang="it-IT" sz="2050" dirty="0" err="1"/>
            <a:t>stinchiere</a:t>
          </a:r>
          <a:r>
            <a:rPr lang="it-IT" sz="2050" dirty="0"/>
            <a:t>,         i paraglomi, le paranocche.</a:t>
          </a:r>
        </a:p>
      </dgm:t>
    </dgm:pt>
    <dgm:pt modelId="{DA6D2963-4146-44D1-A3FA-70AAD00AA6F8}" type="parTrans" cxnId="{870FCAAE-F157-4670-BE2D-31EBD0C03153}">
      <dgm:prSet/>
      <dgm:spPr/>
      <dgm:t>
        <a:bodyPr/>
        <a:lstStyle/>
        <a:p>
          <a:endParaRPr lang="it-IT"/>
        </a:p>
      </dgm:t>
    </dgm:pt>
    <dgm:pt modelId="{DD2FD7DA-66F3-42AC-B1E6-66D651E05154}" type="sibTrans" cxnId="{870FCAAE-F157-4670-BE2D-31EBD0C03153}">
      <dgm:prSet/>
      <dgm:spPr/>
      <dgm:t>
        <a:bodyPr/>
        <a:lstStyle/>
        <a:p>
          <a:endParaRPr lang="it-IT"/>
        </a:p>
      </dgm:t>
    </dgm:pt>
    <dgm:pt modelId="{6AFD2CE6-7829-4633-865D-BBFA10917CD9}">
      <dgm:prSet custT="1"/>
      <dgm:spPr/>
      <dgm:t>
        <a:bodyPr/>
        <a:lstStyle/>
        <a:p>
          <a:r>
            <a:rPr lang="it-IT" sz="2050" dirty="0"/>
            <a:t>È vietato l’uso di protezioni rigide e/o alte agli arti posteriori e, comunque, qualsiasi tipo di protezione appesantita.</a:t>
          </a:r>
        </a:p>
      </dgm:t>
    </dgm:pt>
    <dgm:pt modelId="{FA8561C6-AB1F-4AE8-B018-3BCDCC2EB43C}" type="parTrans" cxnId="{0FD50236-91AB-4A45-8B6C-DD06AD4E5AD3}">
      <dgm:prSet/>
      <dgm:spPr/>
      <dgm:t>
        <a:bodyPr/>
        <a:lstStyle/>
        <a:p>
          <a:endParaRPr lang="it-IT"/>
        </a:p>
      </dgm:t>
    </dgm:pt>
    <dgm:pt modelId="{54F5E3C0-7240-4D81-A968-7AFD5A52DEEB}" type="sibTrans" cxnId="{0FD50236-91AB-4A45-8B6C-DD06AD4E5AD3}">
      <dgm:prSet/>
      <dgm:spPr/>
      <dgm:t>
        <a:bodyPr/>
        <a:lstStyle/>
        <a:p>
          <a:endParaRPr lang="it-IT"/>
        </a:p>
      </dgm:t>
    </dgm:pt>
    <dgm:pt modelId="{127F5402-658B-4555-B077-71751C26BAF1}">
      <dgm:prSet/>
      <dgm:spPr/>
      <dgm:t>
        <a:bodyPr/>
        <a:lstStyle/>
        <a:p>
          <a:endParaRPr lang="it-IT" sz="2100"/>
        </a:p>
      </dgm:t>
    </dgm:pt>
    <dgm:pt modelId="{66C5D64C-B21F-49F7-AFAA-1B21EBB37D6F}" type="parTrans" cxnId="{1F57AB1C-2F24-4E8E-A276-6D330BCD761E}">
      <dgm:prSet/>
      <dgm:spPr/>
      <dgm:t>
        <a:bodyPr/>
        <a:lstStyle/>
        <a:p>
          <a:endParaRPr lang="it-IT"/>
        </a:p>
      </dgm:t>
    </dgm:pt>
    <dgm:pt modelId="{16446DC4-CE44-447A-9660-81E79C6E8EFA}" type="sibTrans" cxnId="{1F57AB1C-2F24-4E8E-A276-6D330BCD761E}">
      <dgm:prSet/>
      <dgm:spPr/>
      <dgm:t>
        <a:bodyPr/>
        <a:lstStyle/>
        <a:p>
          <a:endParaRPr lang="it-IT"/>
        </a:p>
      </dgm:t>
    </dgm:pt>
    <dgm:pt modelId="{350AAB11-0786-44C0-A558-49F315CF42E6}" type="pres">
      <dgm:prSet presAssocID="{6A54512C-836A-4431-AB71-700CBC5D290C}" presName="diagram" presStyleCnt="0">
        <dgm:presLayoutVars>
          <dgm:dir/>
          <dgm:animLvl val="lvl"/>
          <dgm:resizeHandles val="exact"/>
        </dgm:presLayoutVars>
      </dgm:prSet>
      <dgm:spPr/>
    </dgm:pt>
    <dgm:pt modelId="{14BDF0E3-D855-4E7C-BC58-756C744EF922}" type="pres">
      <dgm:prSet presAssocID="{46F80030-305A-4702-8FD5-45CD5BFD6B3E}" presName="compNode" presStyleCnt="0"/>
      <dgm:spPr/>
    </dgm:pt>
    <dgm:pt modelId="{2239262F-1FCE-448E-946D-678D2136D441}" type="pres">
      <dgm:prSet presAssocID="{46F80030-305A-4702-8FD5-45CD5BFD6B3E}" presName="childRect" presStyleLbl="bgAcc1" presStyleIdx="0" presStyleCnt="4" custScaleY="240920">
        <dgm:presLayoutVars>
          <dgm:bulletEnabled val="1"/>
        </dgm:presLayoutVars>
      </dgm:prSet>
      <dgm:spPr/>
    </dgm:pt>
    <dgm:pt modelId="{C605EBE8-CB97-4EB3-9D66-FF4C50631766}" type="pres">
      <dgm:prSet presAssocID="{46F80030-305A-4702-8FD5-45CD5BFD6B3E}" presName="parentText" presStyleLbl="node1" presStyleIdx="0" presStyleCnt="0">
        <dgm:presLayoutVars>
          <dgm:chMax val="0"/>
          <dgm:bulletEnabled val="1"/>
        </dgm:presLayoutVars>
      </dgm:prSet>
      <dgm:spPr/>
    </dgm:pt>
    <dgm:pt modelId="{04C3A800-7E2D-4FB5-A01B-90D327564714}" type="pres">
      <dgm:prSet presAssocID="{46F80030-305A-4702-8FD5-45CD5BFD6B3E}" presName="parentRect" presStyleLbl="alignNode1" presStyleIdx="0" presStyleCnt="4" custLinFactNeighborX="-282" custLinFactNeighborY="88042"/>
      <dgm:spPr/>
    </dgm:pt>
    <dgm:pt modelId="{17E84BE3-49BD-4534-9D4C-D70C1A188128}" type="pres">
      <dgm:prSet presAssocID="{46F80030-305A-4702-8FD5-45CD5BFD6B3E}" presName="adorn" presStyleLbl="fgAccFollowNode1" presStyleIdx="0" presStyleCnt="4"/>
      <dgm:spPr/>
    </dgm:pt>
    <dgm:pt modelId="{5E0D9A29-2648-4ABE-90AC-6CC48B896C00}" type="pres">
      <dgm:prSet presAssocID="{670C9D28-000A-470F-B156-0057DD20F614}" presName="sibTrans" presStyleLbl="sibTrans2D1" presStyleIdx="0" presStyleCnt="0"/>
      <dgm:spPr/>
    </dgm:pt>
    <dgm:pt modelId="{7DA9CA6E-E0A7-4149-B0B7-5DEFF754D7E1}" type="pres">
      <dgm:prSet presAssocID="{435274B5-C6AB-4DFD-A2FC-CB9F4B95C012}" presName="compNode" presStyleCnt="0"/>
      <dgm:spPr/>
    </dgm:pt>
    <dgm:pt modelId="{67CC730D-D73A-467C-B593-893CDD3B2A33}" type="pres">
      <dgm:prSet presAssocID="{435274B5-C6AB-4DFD-A2FC-CB9F4B95C012}" presName="childRect" presStyleLbl="bgAcc1" presStyleIdx="1" presStyleCnt="4" custScaleY="240920">
        <dgm:presLayoutVars>
          <dgm:bulletEnabled val="1"/>
        </dgm:presLayoutVars>
      </dgm:prSet>
      <dgm:spPr/>
    </dgm:pt>
    <dgm:pt modelId="{18F09BA3-9196-49F9-94D2-4E4FFE2A1D8E}" type="pres">
      <dgm:prSet presAssocID="{435274B5-C6AB-4DFD-A2FC-CB9F4B95C012}" presName="parentText" presStyleLbl="node1" presStyleIdx="0" presStyleCnt="0">
        <dgm:presLayoutVars>
          <dgm:chMax val="0"/>
          <dgm:bulletEnabled val="1"/>
        </dgm:presLayoutVars>
      </dgm:prSet>
      <dgm:spPr/>
    </dgm:pt>
    <dgm:pt modelId="{D2C23352-6E56-4358-A7CC-7825FED66491}" type="pres">
      <dgm:prSet presAssocID="{435274B5-C6AB-4DFD-A2FC-CB9F4B95C012}" presName="parentRect" presStyleLbl="alignNode1" presStyleIdx="1" presStyleCnt="4" custLinFactNeighborX="-282" custLinFactNeighborY="88042"/>
      <dgm:spPr/>
    </dgm:pt>
    <dgm:pt modelId="{C3F0A5DB-7C67-49F4-B82C-704537418A3B}" type="pres">
      <dgm:prSet presAssocID="{435274B5-C6AB-4DFD-A2FC-CB9F4B95C012}" presName="adorn" presStyleLbl="fgAccFollowNode1" presStyleIdx="1" presStyleCnt="4"/>
      <dgm:spPr/>
    </dgm:pt>
    <dgm:pt modelId="{A935AB34-816F-4979-93CD-CA0470C1F64D}" type="pres">
      <dgm:prSet presAssocID="{5F35501E-982E-427F-8A48-F055F0696D73}" presName="sibTrans" presStyleLbl="sibTrans2D1" presStyleIdx="0" presStyleCnt="0"/>
      <dgm:spPr/>
    </dgm:pt>
    <dgm:pt modelId="{E7706073-C5C6-43D1-991C-53ED9E7BD322}" type="pres">
      <dgm:prSet presAssocID="{6EF0FB9A-61BD-4269-8180-483244FFDF0C}" presName="compNode" presStyleCnt="0"/>
      <dgm:spPr/>
    </dgm:pt>
    <dgm:pt modelId="{3D4BD242-A546-490D-AF8B-4691C3021C2D}" type="pres">
      <dgm:prSet presAssocID="{6EF0FB9A-61BD-4269-8180-483244FFDF0C}" presName="childRect" presStyleLbl="bgAcc1" presStyleIdx="2" presStyleCnt="4" custScaleY="240920">
        <dgm:presLayoutVars>
          <dgm:bulletEnabled val="1"/>
        </dgm:presLayoutVars>
      </dgm:prSet>
      <dgm:spPr/>
    </dgm:pt>
    <dgm:pt modelId="{052612A3-7344-4618-B681-EC06078F357D}" type="pres">
      <dgm:prSet presAssocID="{6EF0FB9A-61BD-4269-8180-483244FFDF0C}" presName="parentText" presStyleLbl="node1" presStyleIdx="0" presStyleCnt="0">
        <dgm:presLayoutVars>
          <dgm:chMax val="0"/>
          <dgm:bulletEnabled val="1"/>
        </dgm:presLayoutVars>
      </dgm:prSet>
      <dgm:spPr/>
    </dgm:pt>
    <dgm:pt modelId="{C4EDC129-3974-4576-875F-ABFAA3DE2173}" type="pres">
      <dgm:prSet presAssocID="{6EF0FB9A-61BD-4269-8180-483244FFDF0C}" presName="parentRect" presStyleLbl="alignNode1" presStyleIdx="2" presStyleCnt="4" custLinFactNeighborX="-282" custLinFactNeighborY="88042"/>
      <dgm:spPr/>
    </dgm:pt>
    <dgm:pt modelId="{ED9A864E-A7A8-4898-AF60-E07007CFB24C}" type="pres">
      <dgm:prSet presAssocID="{6EF0FB9A-61BD-4269-8180-483244FFDF0C}" presName="adorn" presStyleLbl="fgAccFollowNode1" presStyleIdx="2" presStyleCnt="4"/>
      <dgm:spPr/>
    </dgm:pt>
    <dgm:pt modelId="{A6BAF96F-51E4-4979-BD70-6A35D25BFA0A}" type="pres">
      <dgm:prSet presAssocID="{8B4CD8A0-983A-41C2-B6BA-1916C30D2BD3}" presName="sibTrans" presStyleLbl="sibTrans2D1" presStyleIdx="0" presStyleCnt="0"/>
      <dgm:spPr/>
    </dgm:pt>
    <dgm:pt modelId="{28C936C0-FCF7-4155-9DF5-9E54006E6C34}" type="pres">
      <dgm:prSet presAssocID="{7FF0AF4A-68D8-49BA-91D3-A86E4EB4F4B6}" presName="compNode" presStyleCnt="0"/>
      <dgm:spPr/>
    </dgm:pt>
    <dgm:pt modelId="{44AAE2B7-233E-4C86-8B62-E5E3B7D2E9A0}" type="pres">
      <dgm:prSet presAssocID="{7FF0AF4A-68D8-49BA-91D3-A86E4EB4F4B6}" presName="childRect" presStyleLbl="bgAcc1" presStyleIdx="3" presStyleCnt="4" custScaleY="240920">
        <dgm:presLayoutVars>
          <dgm:bulletEnabled val="1"/>
        </dgm:presLayoutVars>
      </dgm:prSet>
      <dgm:spPr/>
    </dgm:pt>
    <dgm:pt modelId="{8B63E405-4B0D-4FF1-A94E-DC49BAB6C58F}" type="pres">
      <dgm:prSet presAssocID="{7FF0AF4A-68D8-49BA-91D3-A86E4EB4F4B6}" presName="parentText" presStyleLbl="node1" presStyleIdx="0" presStyleCnt="0">
        <dgm:presLayoutVars>
          <dgm:chMax val="0"/>
          <dgm:bulletEnabled val="1"/>
        </dgm:presLayoutVars>
      </dgm:prSet>
      <dgm:spPr/>
    </dgm:pt>
    <dgm:pt modelId="{640BF2B7-3669-4B73-80DF-5EFC2357DB12}" type="pres">
      <dgm:prSet presAssocID="{7FF0AF4A-68D8-49BA-91D3-A86E4EB4F4B6}" presName="parentRect" presStyleLbl="alignNode1" presStyleIdx="3" presStyleCnt="4" custLinFactNeighborX="-282" custLinFactNeighborY="88042"/>
      <dgm:spPr/>
    </dgm:pt>
    <dgm:pt modelId="{AD4BF375-E644-4F2B-AD67-44C8683F483A}" type="pres">
      <dgm:prSet presAssocID="{7FF0AF4A-68D8-49BA-91D3-A86E4EB4F4B6}" presName="adorn" presStyleLbl="fgAccFollowNode1" presStyleIdx="3" presStyleCnt="4"/>
      <dgm:spPr/>
    </dgm:pt>
  </dgm:ptLst>
  <dgm:cxnLst>
    <dgm:cxn modelId="{E70AA200-EFFC-4589-8103-9257690A2615}" srcId="{435274B5-C6AB-4DFD-A2FC-CB9F4B95C012}" destId="{C9B4B11F-AB0B-4638-A6B0-091EB7129699}" srcOrd="1" destOrd="0" parTransId="{704C9802-8C9E-4A8F-A816-47D89902E6C6}" sibTransId="{9623EB55-99E6-42FF-8638-4E5EC575F25F}"/>
    <dgm:cxn modelId="{9736EF00-19A8-415B-9AFD-A23A67557148}" type="presOf" srcId="{127F5402-658B-4555-B077-71751C26BAF1}" destId="{44AAE2B7-233E-4C86-8B62-E5E3B7D2E9A0}" srcOrd="0" destOrd="3" presId="urn:microsoft.com/office/officeart/2005/8/layout/bList2"/>
    <dgm:cxn modelId="{73B77201-881C-49B4-A14D-C080321337A0}" type="presOf" srcId="{351A06D8-1553-45B7-9AB6-7036F9600917}" destId="{2239262F-1FCE-448E-946D-678D2136D441}" srcOrd="0" destOrd="0" presId="urn:microsoft.com/office/officeart/2005/8/layout/bList2"/>
    <dgm:cxn modelId="{D7703507-2659-4B7C-8DEE-FA04C100AE34}" type="presOf" srcId="{C8F5E2DF-B846-4FCB-B0F2-82FCD9DD3AC8}" destId="{67CC730D-D73A-467C-B593-893CDD3B2A33}" srcOrd="0" destOrd="3" presId="urn:microsoft.com/office/officeart/2005/8/layout/bList2"/>
    <dgm:cxn modelId="{96BCC010-861E-4D1F-8038-C8E5E70F4BB5}" type="presOf" srcId="{6EF0FB9A-61BD-4269-8180-483244FFDF0C}" destId="{C4EDC129-3974-4576-875F-ABFAA3DE2173}" srcOrd="1" destOrd="0" presId="urn:microsoft.com/office/officeart/2005/8/layout/bList2"/>
    <dgm:cxn modelId="{AE63F612-8134-471B-81EE-6805D02B7EBB}" srcId="{6EF0FB9A-61BD-4269-8180-483244FFDF0C}" destId="{6ED226CA-7AF3-423B-A9B0-40F6E8129CFB}" srcOrd="3" destOrd="0" parTransId="{AB60A3B2-3706-4103-9D7D-D046982B9E1E}" sibTransId="{0F18D21C-3E93-4F39-8ABD-380AD6AD24D3}"/>
    <dgm:cxn modelId="{8D08D21B-4A19-4F82-938B-C73B39B6D791}" type="presOf" srcId="{5F35501E-982E-427F-8A48-F055F0696D73}" destId="{A935AB34-816F-4979-93CD-CA0470C1F64D}" srcOrd="0" destOrd="0" presId="urn:microsoft.com/office/officeart/2005/8/layout/bList2"/>
    <dgm:cxn modelId="{1F57AB1C-2F24-4E8E-A276-6D330BCD761E}" srcId="{7FF0AF4A-68D8-49BA-91D3-A86E4EB4F4B6}" destId="{127F5402-658B-4555-B077-71751C26BAF1}" srcOrd="3" destOrd="0" parTransId="{66C5D64C-B21F-49F7-AFAA-1B21EBB37D6F}" sibTransId="{16446DC4-CE44-447A-9660-81E79C6E8EFA}"/>
    <dgm:cxn modelId="{11B3941F-91DD-4631-9FBD-95E817E1BCAB}" type="presOf" srcId="{6EF0FB9A-61BD-4269-8180-483244FFDF0C}" destId="{052612A3-7344-4618-B681-EC06078F357D}" srcOrd="0" destOrd="0" presId="urn:microsoft.com/office/officeart/2005/8/layout/bList2"/>
    <dgm:cxn modelId="{73E12525-4725-4721-9290-E1A5F8F0A1D5}" type="presOf" srcId="{A513EE1D-4DDE-4598-BF50-C7C649757322}" destId="{2239262F-1FCE-448E-946D-678D2136D441}" srcOrd="0" destOrd="1" presId="urn:microsoft.com/office/officeart/2005/8/layout/bList2"/>
    <dgm:cxn modelId="{16942329-3316-461E-A9FF-1770E8ECCCD3}" srcId="{6A54512C-836A-4431-AB71-700CBC5D290C}" destId="{435274B5-C6AB-4DFD-A2FC-CB9F4B95C012}" srcOrd="1" destOrd="0" parTransId="{C1CCF0F7-5B2E-40C2-A044-9F40A0B1FFA3}" sibTransId="{5F35501E-982E-427F-8A48-F055F0696D73}"/>
    <dgm:cxn modelId="{FB2D6D2B-3E92-49D0-A903-0C1F920E7149}" type="presOf" srcId="{E9CD842C-6126-40AE-A9E9-24B8B42A91EE}" destId="{2239262F-1FCE-448E-946D-678D2136D441}" srcOrd="0" destOrd="2" presId="urn:microsoft.com/office/officeart/2005/8/layout/bList2"/>
    <dgm:cxn modelId="{2201A32B-19FC-4EE9-B4CD-C988BBE249DA}" srcId="{46F80030-305A-4702-8FD5-45CD5BFD6B3E}" destId="{E9CD842C-6126-40AE-A9E9-24B8B42A91EE}" srcOrd="2" destOrd="0" parTransId="{98280130-23D0-4FE5-A0C1-E203C14CDAE5}" sibTransId="{E07443ED-ED88-4657-A9A6-F955D7E9C1E0}"/>
    <dgm:cxn modelId="{956DFA32-8E15-417F-94EC-526D3129E3B0}" srcId="{435274B5-C6AB-4DFD-A2FC-CB9F4B95C012}" destId="{E971FEE3-BBBF-4658-A983-FA805066348C}" srcOrd="2" destOrd="0" parTransId="{7698EC07-2413-4622-A8D3-C1430CFB3DF1}" sibTransId="{28375AD0-BF84-4712-81EB-B17A4A1472A6}"/>
    <dgm:cxn modelId="{D4A6C934-6C9C-40EE-8CCF-9FD574BD2C23}" type="presOf" srcId="{614586F6-8F2A-4780-A928-758FC6BC197D}" destId="{44AAE2B7-233E-4C86-8B62-E5E3B7D2E9A0}" srcOrd="0" destOrd="0" presId="urn:microsoft.com/office/officeart/2005/8/layout/bList2"/>
    <dgm:cxn modelId="{0FD50236-91AB-4A45-8B6C-DD06AD4E5AD3}" srcId="{7FF0AF4A-68D8-49BA-91D3-A86E4EB4F4B6}" destId="{6AFD2CE6-7829-4633-865D-BBFA10917CD9}" srcOrd="2" destOrd="0" parTransId="{FA8561C6-AB1F-4AE8-B018-3BCDCC2EB43C}" sibTransId="{54F5E3C0-7240-4D81-A968-7AFD5A52DEEB}"/>
    <dgm:cxn modelId="{6D05C840-0480-45EC-9EA3-FAAF241E6527}" type="presOf" srcId="{E971FEE3-BBBF-4658-A983-FA805066348C}" destId="{67CC730D-D73A-467C-B593-893CDD3B2A33}" srcOrd="0" destOrd="2" presId="urn:microsoft.com/office/officeart/2005/8/layout/bList2"/>
    <dgm:cxn modelId="{0CBFBD5E-B1C2-414E-98BE-22E7B25B93A2}" srcId="{435274B5-C6AB-4DFD-A2FC-CB9F4B95C012}" destId="{C8F5E2DF-B846-4FCB-B0F2-82FCD9DD3AC8}" srcOrd="3" destOrd="0" parTransId="{2D4D76B8-943C-456E-9508-8E15AAADDB97}" sibTransId="{2CE45C49-DB82-4C42-9025-0160E2050467}"/>
    <dgm:cxn modelId="{0F7B1362-E97D-4E35-9644-6C9236D4EB25}" type="presOf" srcId="{C7F4833D-E08C-4870-BA84-C677DF877CAE}" destId="{3D4BD242-A546-490D-AF8B-4691C3021C2D}" srcOrd="0" destOrd="2" presId="urn:microsoft.com/office/officeart/2005/8/layout/bList2"/>
    <dgm:cxn modelId="{8D079A44-98A3-40F8-909D-677FB061661C}" type="presOf" srcId="{46F80030-305A-4702-8FD5-45CD5BFD6B3E}" destId="{04C3A800-7E2D-4FB5-A01B-90D327564714}" srcOrd="1" destOrd="0" presId="urn:microsoft.com/office/officeart/2005/8/layout/bList2"/>
    <dgm:cxn modelId="{17E7656A-9A33-43B0-A7D1-46E41DCA7419}" srcId="{46F80030-305A-4702-8FD5-45CD5BFD6B3E}" destId="{A513EE1D-4DDE-4598-BF50-C7C649757322}" srcOrd="1" destOrd="0" parTransId="{7688EDEB-A0D6-4CE0-971A-8F9D035F63EA}" sibTransId="{1E7A1B16-44CC-4B5F-BFD0-DC71E37BDDCE}"/>
    <dgm:cxn modelId="{279E074B-6162-4C55-9E2A-6977E0ABBE33}" type="presOf" srcId="{BE8F85C7-BABA-440E-A53E-33AE12E9878C}" destId="{2239262F-1FCE-448E-946D-678D2136D441}" srcOrd="0" destOrd="3" presId="urn:microsoft.com/office/officeart/2005/8/layout/bList2"/>
    <dgm:cxn modelId="{54742B6C-8DE1-4B0A-A628-1C4F11DF280C}" type="presOf" srcId="{6A54512C-836A-4431-AB71-700CBC5D290C}" destId="{350AAB11-0786-44C0-A558-49F315CF42E6}" srcOrd="0" destOrd="0" presId="urn:microsoft.com/office/officeart/2005/8/layout/bList2"/>
    <dgm:cxn modelId="{5DC9366D-8497-4A91-B04C-3BF98605F670}" type="presOf" srcId="{670C9D28-000A-470F-B156-0057DD20F614}" destId="{5E0D9A29-2648-4ABE-90AC-6CC48B896C00}" srcOrd="0" destOrd="0" presId="urn:microsoft.com/office/officeart/2005/8/layout/bList2"/>
    <dgm:cxn modelId="{A2746D4D-06E6-4B44-9B8A-D872FC3C9C0B}" type="presOf" srcId="{8B4CD8A0-983A-41C2-B6BA-1916C30D2BD3}" destId="{A6BAF96F-51E4-4979-BD70-6A35D25BFA0A}" srcOrd="0" destOrd="0" presId="urn:microsoft.com/office/officeart/2005/8/layout/bList2"/>
    <dgm:cxn modelId="{7FA46852-884E-4F27-8BF2-74E52AE11AD6}" type="presOf" srcId="{435274B5-C6AB-4DFD-A2FC-CB9F4B95C012}" destId="{D2C23352-6E56-4358-A7CC-7825FED66491}" srcOrd="1" destOrd="0" presId="urn:microsoft.com/office/officeart/2005/8/layout/bList2"/>
    <dgm:cxn modelId="{BEB0BC75-3016-4FFE-8F6C-65B880A67CE2}" type="presOf" srcId="{5A9B41D7-AFEF-44F8-B252-DF1D7047318B}" destId="{3D4BD242-A546-490D-AF8B-4691C3021C2D}" srcOrd="0" destOrd="4" presId="urn:microsoft.com/office/officeart/2005/8/layout/bList2"/>
    <dgm:cxn modelId="{28ACC47A-D585-41A9-B21F-AE5A86555F4A}" type="presOf" srcId="{6ED226CA-7AF3-423B-A9B0-40F6E8129CFB}" destId="{3D4BD242-A546-490D-AF8B-4691C3021C2D}" srcOrd="0" destOrd="3" presId="urn:microsoft.com/office/officeart/2005/8/layout/bList2"/>
    <dgm:cxn modelId="{7DCAA17E-A469-4CDC-A060-7A992D5D0BAA}" srcId="{6A54512C-836A-4431-AB71-700CBC5D290C}" destId="{6EF0FB9A-61BD-4269-8180-483244FFDF0C}" srcOrd="2" destOrd="0" parTransId="{D3CC4F14-00A4-4CCB-8B47-D909257FE295}" sibTransId="{8B4CD8A0-983A-41C2-B6BA-1916C30D2BD3}"/>
    <dgm:cxn modelId="{7D4CF188-3A6D-4E32-868C-33A09FB41909}" type="presOf" srcId="{A863B13B-FCD7-49FF-9577-AA6BD28207A5}" destId="{3D4BD242-A546-490D-AF8B-4691C3021C2D}" srcOrd="0" destOrd="0" presId="urn:microsoft.com/office/officeart/2005/8/layout/bList2"/>
    <dgm:cxn modelId="{F68B8D92-A6C4-435D-8580-26B36C073F9E}" type="presOf" srcId="{7FF0AF4A-68D8-49BA-91D3-A86E4EB4F4B6}" destId="{8B63E405-4B0D-4FF1-A94E-DC49BAB6C58F}" srcOrd="0" destOrd="0" presId="urn:microsoft.com/office/officeart/2005/8/layout/bList2"/>
    <dgm:cxn modelId="{1C2D7199-DAB1-42E9-B996-2931C96F0B61}" type="presOf" srcId="{435274B5-C6AB-4DFD-A2FC-CB9F4B95C012}" destId="{18F09BA3-9196-49F9-94D2-4E4FFE2A1D8E}" srcOrd="0" destOrd="0" presId="urn:microsoft.com/office/officeart/2005/8/layout/bList2"/>
    <dgm:cxn modelId="{FFDE249C-66E3-4E4A-A704-4B2DA3329733}" type="presOf" srcId="{45F5726E-D22F-40ED-8875-0553123AC0CF}" destId="{44AAE2B7-233E-4C86-8B62-E5E3B7D2E9A0}" srcOrd="0" destOrd="1" presId="urn:microsoft.com/office/officeart/2005/8/layout/bList2"/>
    <dgm:cxn modelId="{9A75599C-B9F3-4FD6-A62D-77FF26F061DE}" srcId="{435274B5-C6AB-4DFD-A2FC-CB9F4B95C012}" destId="{1F5928AA-E28B-417D-A2F3-28768A325E44}" srcOrd="0" destOrd="0" parTransId="{D76A2CBD-8E67-4670-96BC-E14B3813DB6D}" sibTransId="{9C58D7DB-54FD-498A-92C9-CAA5F19772C4}"/>
    <dgm:cxn modelId="{F2B162A4-CB57-4935-9EE2-530517C9A353}" srcId="{6EF0FB9A-61BD-4269-8180-483244FFDF0C}" destId="{C7F4833D-E08C-4870-BA84-C677DF877CAE}" srcOrd="2" destOrd="0" parTransId="{E108B364-79E0-4DAD-A81C-558FEF6401AC}" sibTransId="{DC6C55A6-DE46-47AE-8359-856BC0FB2D58}"/>
    <dgm:cxn modelId="{D901C3A8-95E7-4AFA-8F85-34817426193A}" type="presOf" srcId="{7FF0AF4A-68D8-49BA-91D3-A86E4EB4F4B6}" destId="{640BF2B7-3669-4B73-80DF-5EFC2357DB12}" srcOrd="1" destOrd="0" presId="urn:microsoft.com/office/officeart/2005/8/layout/bList2"/>
    <dgm:cxn modelId="{616CCAA8-F897-44DF-92B4-D457347975AD}" srcId="{6A54512C-836A-4431-AB71-700CBC5D290C}" destId="{7FF0AF4A-68D8-49BA-91D3-A86E4EB4F4B6}" srcOrd="3" destOrd="0" parTransId="{00C1CBB5-B231-4DCA-AD5C-C597CAD9F136}" sibTransId="{47D95E23-C9CA-4ED5-810A-7B059F098B02}"/>
    <dgm:cxn modelId="{6F8A56AC-9C34-4C0B-AD2F-B06700EBDF49}" srcId="{6EF0FB9A-61BD-4269-8180-483244FFDF0C}" destId="{A863B13B-FCD7-49FF-9577-AA6BD28207A5}" srcOrd="0" destOrd="0" parTransId="{8EA086F4-C1B7-4A11-91BE-E2B74F5262A5}" sibTransId="{AD2BB638-7CF0-49BB-8581-231ECF44039A}"/>
    <dgm:cxn modelId="{870FCAAE-F157-4670-BE2D-31EBD0C03153}" srcId="{7FF0AF4A-68D8-49BA-91D3-A86E4EB4F4B6}" destId="{45F5726E-D22F-40ED-8875-0553123AC0CF}" srcOrd="1" destOrd="0" parTransId="{DA6D2963-4146-44D1-A3FA-70AAD00AA6F8}" sibTransId="{DD2FD7DA-66F3-42AC-B1E6-66D651E05154}"/>
    <dgm:cxn modelId="{5D026FB0-95BC-46F9-B3DB-58D7AC6E5293}" type="presOf" srcId="{1F5928AA-E28B-417D-A2F3-28768A325E44}" destId="{67CC730D-D73A-467C-B593-893CDD3B2A33}" srcOrd="0" destOrd="0" presId="urn:microsoft.com/office/officeart/2005/8/layout/bList2"/>
    <dgm:cxn modelId="{5732F7B2-46F1-431F-8EB2-06BDF77ECDDE}" type="presOf" srcId="{46F80030-305A-4702-8FD5-45CD5BFD6B3E}" destId="{C605EBE8-CB97-4EB3-9D66-FF4C50631766}" srcOrd="0" destOrd="0" presId="urn:microsoft.com/office/officeart/2005/8/layout/bList2"/>
    <dgm:cxn modelId="{81727DB7-681E-46B8-B558-F4DBAD800603}" srcId="{6EF0FB9A-61BD-4269-8180-483244FFDF0C}" destId="{CBC03756-A602-4519-BB87-E3F8066533B9}" srcOrd="1" destOrd="0" parTransId="{36D3AE37-0274-4BE6-AE41-B223585F7166}" sibTransId="{463F671D-8A85-4A86-8E6B-A0D010071EC8}"/>
    <dgm:cxn modelId="{24D397BC-1B60-4001-8F0F-43E20CE79FDF}" type="presOf" srcId="{CBC03756-A602-4519-BB87-E3F8066533B9}" destId="{3D4BD242-A546-490D-AF8B-4691C3021C2D}" srcOrd="0" destOrd="1" presId="urn:microsoft.com/office/officeart/2005/8/layout/bList2"/>
    <dgm:cxn modelId="{D18597CE-9DC6-4BEC-847F-7684F7E81C03}" type="presOf" srcId="{6AFD2CE6-7829-4633-865D-BBFA10917CD9}" destId="{44AAE2B7-233E-4C86-8B62-E5E3B7D2E9A0}" srcOrd="0" destOrd="2" presId="urn:microsoft.com/office/officeart/2005/8/layout/bList2"/>
    <dgm:cxn modelId="{A17509CF-A1B9-459F-9945-7F700BB4F9D8}" type="presOf" srcId="{C9B4B11F-AB0B-4638-A6B0-091EB7129699}" destId="{67CC730D-D73A-467C-B593-893CDD3B2A33}" srcOrd="0" destOrd="1" presId="urn:microsoft.com/office/officeart/2005/8/layout/bList2"/>
    <dgm:cxn modelId="{6AD73CD3-9B6E-455F-996C-256A68358451}" srcId="{6A54512C-836A-4431-AB71-700CBC5D290C}" destId="{46F80030-305A-4702-8FD5-45CD5BFD6B3E}" srcOrd="0" destOrd="0" parTransId="{5D01D6F8-D33D-429B-9E03-26A9D4CF4162}" sibTransId="{670C9D28-000A-470F-B156-0057DD20F614}"/>
    <dgm:cxn modelId="{E773A3D6-9E1B-47A4-9361-CCD461BFE9FB}" srcId="{46F80030-305A-4702-8FD5-45CD5BFD6B3E}" destId="{BE8F85C7-BABA-440E-A53E-33AE12E9878C}" srcOrd="3" destOrd="0" parTransId="{07C4DB0F-09C1-4FD9-A5D5-A1FD22EE1B0C}" sibTransId="{B7997F5A-00D5-4A76-8F6C-424DAA9CFD8F}"/>
    <dgm:cxn modelId="{BEFFFDEB-5D64-4173-82CF-03BE4CB25345}" srcId="{7FF0AF4A-68D8-49BA-91D3-A86E4EB4F4B6}" destId="{614586F6-8F2A-4780-A928-758FC6BC197D}" srcOrd="0" destOrd="0" parTransId="{1D5C9F5C-EACE-4EDA-9A00-4BCA4E3CD056}" sibTransId="{27F3583B-6A0A-45D8-8F85-6EBA04F647EB}"/>
    <dgm:cxn modelId="{A6CE78F5-707D-4B61-9311-705453CDE4BB}" srcId="{46F80030-305A-4702-8FD5-45CD5BFD6B3E}" destId="{351A06D8-1553-45B7-9AB6-7036F9600917}" srcOrd="0" destOrd="0" parTransId="{53C0B2AA-0CF7-4E7F-8A32-911A82F0557A}" sibTransId="{CA4DF139-C10A-4A27-9E99-F963AE28CB6C}"/>
    <dgm:cxn modelId="{D0CF39F6-9D48-4FFF-AC8B-EBF6AB4D9D74}" srcId="{6EF0FB9A-61BD-4269-8180-483244FFDF0C}" destId="{5A9B41D7-AFEF-44F8-B252-DF1D7047318B}" srcOrd="4" destOrd="0" parTransId="{CFBDF6AE-7DC2-4997-9E51-4698CB4122C0}" sibTransId="{80250346-24C1-4772-86CA-BEACE225F66A}"/>
    <dgm:cxn modelId="{5788086E-D640-4FF9-A287-C244034903FA}" type="presParOf" srcId="{350AAB11-0786-44C0-A558-49F315CF42E6}" destId="{14BDF0E3-D855-4E7C-BC58-756C744EF922}" srcOrd="0" destOrd="0" presId="urn:microsoft.com/office/officeart/2005/8/layout/bList2"/>
    <dgm:cxn modelId="{6503AA66-E51D-499F-924F-62B512AA5B32}" type="presParOf" srcId="{14BDF0E3-D855-4E7C-BC58-756C744EF922}" destId="{2239262F-1FCE-448E-946D-678D2136D441}" srcOrd="0" destOrd="0" presId="urn:microsoft.com/office/officeart/2005/8/layout/bList2"/>
    <dgm:cxn modelId="{8C7EDC9E-86EF-49D7-B72B-55FA586E5F0E}" type="presParOf" srcId="{14BDF0E3-D855-4E7C-BC58-756C744EF922}" destId="{C605EBE8-CB97-4EB3-9D66-FF4C50631766}" srcOrd="1" destOrd="0" presId="urn:microsoft.com/office/officeart/2005/8/layout/bList2"/>
    <dgm:cxn modelId="{AD8E3A1E-A9D5-4DC6-8BE5-3714E9D21DCA}" type="presParOf" srcId="{14BDF0E3-D855-4E7C-BC58-756C744EF922}" destId="{04C3A800-7E2D-4FB5-A01B-90D327564714}" srcOrd="2" destOrd="0" presId="urn:microsoft.com/office/officeart/2005/8/layout/bList2"/>
    <dgm:cxn modelId="{7FFEC482-F36E-43F1-AE2F-4ACB69E9F924}" type="presParOf" srcId="{14BDF0E3-D855-4E7C-BC58-756C744EF922}" destId="{17E84BE3-49BD-4534-9D4C-D70C1A188128}" srcOrd="3" destOrd="0" presId="urn:microsoft.com/office/officeart/2005/8/layout/bList2"/>
    <dgm:cxn modelId="{5574E032-FF6C-418B-848F-DB249BE444BE}" type="presParOf" srcId="{350AAB11-0786-44C0-A558-49F315CF42E6}" destId="{5E0D9A29-2648-4ABE-90AC-6CC48B896C00}" srcOrd="1" destOrd="0" presId="urn:microsoft.com/office/officeart/2005/8/layout/bList2"/>
    <dgm:cxn modelId="{B397EAFA-2250-47AE-BD4C-7D738B10E12E}" type="presParOf" srcId="{350AAB11-0786-44C0-A558-49F315CF42E6}" destId="{7DA9CA6E-E0A7-4149-B0B7-5DEFF754D7E1}" srcOrd="2" destOrd="0" presId="urn:microsoft.com/office/officeart/2005/8/layout/bList2"/>
    <dgm:cxn modelId="{7804A928-A9DB-4B1A-B64C-8FD0DC588656}" type="presParOf" srcId="{7DA9CA6E-E0A7-4149-B0B7-5DEFF754D7E1}" destId="{67CC730D-D73A-467C-B593-893CDD3B2A33}" srcOrd="0" destOrd="0" presId="urn:microsoft.com/office/officeart/2005/8/layout/bList2"/>
    <dgm:cxn modelId="{AE035D36-CE90-497F-85B1-DEF2AAB516C2}" type="presParOf" srcId="{7DA9CA6E-E0A7-4149-B0B7-5DEFF754D7E1}" destId="{18F09BA3-9196-49F9-94D2-4E4FFE2A1D8E}" srcOrd="1" destOrd="0" presId="urn:microsoft.com/office/officeart/2005/8/layout/bList2"/>
    <dgm:cxn modelId="{775DF284-B3DA-46C4-9952-E1AD16FA1CC1}" type="presParOf" srcId="{7DA9CA6E-E0A7-4149-B0B7-5DEFF754D7E1}" destId="{D2C23352-6E56-4358-A7CC-7825FED66491}" srcOrd="2" destOrd="0" presId="urn:microsoft.com/office/officeart/2005/8/layout/bList2"/>
    <dgm:cxn modelId="{840B1336-CC0C-4502-9697-8A4231FAD6B3}" type="presParOf" srcId="{7DA9CA6E-E0A7-4149-B0B7-5DEFF754D7E1}" destId="{C3F0A5DB-7C67-49F4-B82C-704537418A3B}" srcOrd="3" destOrd="0" presId="urn:microsoft.com/office/officeart/2005/8/layout/bList2"/>
    <dgm:cxn modelId="{73518D95-1A29-4F1E-B972-5AAA3F8B59C0}" type="presParOf" srcId="{350AAB11-0786-44C0-A558-49F315CF42E6}" destId="{A935AB34-816F-4979-93CD-CA0470C1F64D}" srcOrd="3" destOrd="0" presId="urn:microsoft.com/office/officeart/2005/8/layout/bList2"/>
    <dgm:cxn modelId="{BC234E8B-64E7-435F-8B39-EE9D487C9AB6}" type="presParOf" srcId="{350AAB11-0786-44C0-A558-49F315CF42E6}" destId="{E7706073-C5C6-43D1-991C-53ED9E7BD322}" srcOrd="4" destOrd="0" presId="urn:microsoft.com/office/officeart/2005/8/layout/bList2"/>
    <dgm:cxn modelId="{C00046F5-09E3-4763-A0F8-4EDA0AD85D93}" type="presParOf" srcId="{E7706073-C5C6-43D1-991C-53ED9E7BD322}" destId="{3D4BD242-A546-490D-AF8B-4691C3021C2D}" srcOrd="0" destOrd="0" presId="urn:microsoft.com/office/officeart/2005/8/layout/bList2"/>
    <dgm:cxn modelId="{DF3946C4-D695-442D-8984-3E2F64EF09F4}" type="presParOf" srcId="{E7706073-C5C6-43D1-991C-53ED9E7BD322}" destId="{052612A3-7344-4618-B681-EC06078F357D}" srcOrd="1" destOrd="0" presId="urn:microsoft.com/office/officeart/2005/8/layout/bList2"/>
    <dgm:cxn modelId="{4077C389-F9C1-488F-8939-313A4D4562C8}" type="presParOf" srcId="{E7706073-C5C6-43D1-991C-53ED9E7BD322}" destId="{C4EDC129-3974-4576-875F-ABFAA3DE2173}" srcOrd="2" destOrd="0" presId="urn:microsoft.com/office/officeart/2005/8/layout/bList2"/>
    <dgm:cxn modelId="{7BDDF5BC-71E5-4989-BE86-CB82367DA4F2}" type="presParOf" srcId="{E7706073-C5C6-43D1-991C-53ED9E7BD322}" destId="{ED9A864E-A7A8-4898-AF60-E07007CFB24C}" srcOrd="3" destOrd="0" presId="urn:microsoft.com/office/officeart/2005/8/layout/bList2"/>
    <dgm:cxn modelId="{B42BD370-1FC6-44C5-AA48-DB954AD8BDCC}" type="presParOf" srcId="{350AAB11-0786-44C0-A558-49F315CF42E6}" destId="{A6BAF96F-51E4-4979-BD70-6A35D25BFA0A}" srcOrd="5" destOrd="0" presId="urn:microsoft.com/office/officeart/2005/8/layout/bList2"/>
    <dgm:cxn modelId="{2D6E35FE-AC1C-401B-B6B5-F66A317E78BA}" type="presParOf" srcId="{350AAB11-0786-44C0-A558-49F315CF42E6}" destId="{28C936C0-FCF7-4155-9DF5-9E54006E6C34}" srcOrd="6" destOrd="0" presId="urn:microsoft.com/office/officeart/2005/8/layout/bList2"/>
    <dgm:cxn modelId="{42F21590-384C-4CC3-91A6-17BE1C5AFB4C}" type="presParOf" srcId="{28C936C0-FCF7-4155-9DF5-9E54006E6C34}" destId="{44AAE2B7-233E-4C86-8B62-E5E3B7D2E9A0}" srcOrd="0" destOrd="0" presId="urn:microsoft.com/office/officeart/2005/8/layout/bList2"/>
    <dgm:cxn modelId="{038A6C95-5077-4BD5-94A9-544C77025B3F}" type="presParOf" srcId="{28C936C0-FCF7-4155-9DF5-9E54006E6C34}" destId="{8B63E405-4B0D-4FF1-A94E-DC49BAB6C58F}" srcOrd="1" destOrd="0" presId="urn:microsoft.com/office/officeart/2005/8/layout/bList2"/>
    <dgm:cxn modelId="{4748BA60-5D8B-41EC-8A99-D4302F262A44}" type="presParOf" srcId="{28C936C0-FCF7-4155-9DF5-9E54006E6C34}" destId="{640BF2B7-3669-4B73-80DF-5EFC2357DB12}" srcOrd="2" destOrd="0" presId="urn:microsoft.com/office/officeart/2005/8/layout/bList2"/>
    <dgm:cxn modelId="{D4625A91-1329-451E-9B8E-A44DFABE497B}" type="presParOf" srcId="{28C936C0-FCF7-4155-9DF5-9E54006E6C34}" destId="{AD4BF375-E644-4F2B-AD67-44C8683F483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6B102-437A-4DEA-8EC7-368D019D7893}" type="doc">
      <dgm:prSet loTypeId="urn:microsoft.com/office/officeart/2005/8/layout/radial2" loCatId="relationship" qsTypeId="urn:microsoft.com/office/officeart/2005/8/quickstyle/3d3" qsCatId="3D" csTypeId="urn:microsoft.com/office/officeart/2005/8/colors/colorful1" csCatId="colorful" phldr="1"/>
      <dgm:spPr/>
      <dgm:t>
        <a:bodyPr/>
        <a:lstStyle/>
        <a:p>
          <a:endParaRPr lang="it-IT"/>
        </a:p>
      </dgm:t>
    </dgm:pt>
    <dgm:pt modelId="{6DFD0073-5895-4D81-A301-690E1247959F}">
      <dgm:prSet phldrT="[Testo]" custT="1"/>
      <dgm:spPr>
        <a:gradFill rotWithShape="0">
          <a:gsLst>
            <a:gs pos="50000">
              <a:schemeClr val="accent1">
                <a:lumMod val="40000"/>
                <a:lumOff val="60000"/>
              </a:schemeClr>
            </a:gs>
            <a:gs pos="0">
              <a:schemeClr val="accent1">
                <a:lumMod val="75000"/>
              </a:schemeClr>
            </a:gs>
            <a:gs pos="100000">
              <a:schemeClr val="bg1"/>
            </a:gs>
          </a:gsLst>
          <a:lin ang="0" scaled="1"/>
        </a:gradFill>
        <a:effectLst>
          <a:outerShdw blurRad="50800" dist="38100" dir="10800000" sx="111000" sy="111000" algn="r" rotWithShape="0">
            <a:prstClr val="black">
              <a:alpha val="40000"/>
            </a:prstClr>
          </a:outerShdw>
        </a:effectLst>
      </dgm:spPr>
      <dgm:t>
        <a:bodyPr/>
        <a:lstStyle/>
        <a:p>
          <a:r>
            <a:rPr lang="it-IT" sz="3600" dirty="0">
              <a:solidFill>
                <a:schemeClr val="bg2">
                  <a:lumMod val="50000"/>
                </a:schemeClr>
              </a:solidFill>
            </a:rPr>
            <a:t>Tipo A</a:t>
          </a:r>
        </a:p>
      </dgm:t>
    </dgm:pt>
    <dgm:pt modelId="{85421FDB-D1AF-42B8-BD07-5CAFC52A03DC}" type="parTrans" cxnId="{DA6E5703-EE44-4AF8-BAE1-A1A4CFC3BE9D}">
      <dgm:prSet/>
      <dgm:spPr/>
      <dgm:t>
        <a:bodyPr/>
        <a:lstStyle/>
        <a:p>
          <a:endParaRPr lang="it-IT"/>
        </a:p>
      </dgm:t>
    </dgm:pt>
    <dgm:pt modelId="{D0F1ABE5-35A4-463C-9C17-153462766BFE}" type="sibTrans" cxnId="{DA6E5703-EE44-4AF8-BAE1-A1A4CFC3BE9D}">
      <dgm:prSet/>
      <dgm:spPr/>
      <dgm:t>
        <a:bodyPr/>
        <a:lstStyle/>
        <a:p>
          <a:endParaRPr lang="it-IT"/>
        </a:p>
      </dgm:t>
    </dgm:pt>
    <dgm:pt modelId="{0B54A084-890A-4035-9BE0-ECC7694E3E14}">
      <dgm:prSet phldrT="[Testo]" custT="1"/>
      <dgm:spPr/>
      <dgm:t>
        <a:bodyPr/>
        <a:lstStyle/>
        <a:p>
          <a:r>
            <a:rPr lang="it-IT" sz="3200" dirty="0"/>
            <a:t>3 giornate</a:t>
          </a:r>
        </a:p>
      </dgm:t>
    </dgm:pt>
    <dgm:pt modelId="{5B14D0DC-9179-4F47-86D1-918B449DF72C}" type="parTrans" cxnId="{E65E2DEB-0529-481A-9BB7-7407D05A2CDA}">
      <dgm:prSet/>
      <dgm:spPr/>
      <dgm:t>
        <a:bodyPr/>
        <a:lstStyle/>
        <a:p>
          <a:endParaRPr lang="it-IT"/>
        </a:p>
      </dgm:t>
    </dgm:pt>
    <dgm:pt modelId="{C9C502D2-6487-4D56-9A52-2FAD79687C4E}" type="sibTrans" cxnId="{E65E2DEB-0529-481A-9BB7-7407D05A2CDA}">
      <dgm:prSet/>
      <dgm:spPr/>
      <dgm:t>
        <a:bodyPr/>
        <a:lstStyle/>
        <a:p>
          <a:endParaRPr lang="it-IT"/>
        </a:p>
      </dgm:t>
    </dgm:pt>
    <dgm:pt modelId="{1E8F9316-6F7D-47D7-B052-D65800599879}">
      <dgm:prSet phldrT="[Testo]" custT="1"/>
      <dgm:spPr>
        <a:gradFill rotWithShape="0">
          <a:gsLst>
            <a:gs pos="75000">
              <a:schemeClr val="accent2">
                <a:lumMod val="20000"/>
                <a:lumOff val="80000"/>
              </a:schemeClr>
            </a:gs>
            <a:gs pos="50000">
              <a:srgbClr val="DDC580"/>
            </a:gs>
            <a:gs pos="0">
              <a:schemeClr val="accent2">
                <a:lumMod val="75000"/>
              </a:schemeClr>
            </a:gs>
            <a:gs pos="100000">
              <a:schemeClr val="bg1"/>
            </a:gs>
          </a:gsLst>
          <a:lin ang="0" scaled="1"/>
        </a:gradFill>
        <a:effectLst>
          <a:outerShdw blurRad="50800" dist="38100" dir="10800000" sx="111000" sy="111000" algn="r" rotWithShape="0">
            <a:prstClr val="black">
              <a:alpha val="40000"/>
            </a:prstClr>
          </a:outerShdw>
        </a:effectLst>
      </dgm:spPr>
      <dgm:t>
        <a:bodyPr/>
        <a:lstStyle/>
        <a:p>
          <a:r>
            <a:rPr lang="it-IT" sz="3600" dirty="0">
              <a:solidFill>
                <a:schemeClr val="bg2">
                  <a:lumMod val="50000"/>
                </a:schemeClr>
              </a:solidFill>
            </a:rPr>
            <a:t>Tipo B</a:t>
          </a:r>
        </a:p>
      </dgm:t>
    </dgm:pt>
    <dgm:pt modelId="{650D12D3-1DA0-45A0-9470-69C9BC5DA45F}" type="parTrans" cxnId="{9D9D3549-BE98-4A9A-BBC2-E847D6E22225}">
      <dgm:prSet/>
      <dgm:spPr/>
      <dgm:t>
        <a:bodyPr/>
        <a:lstStyle/>
        <a:p>
          <a:endParaRPr lang="it-IT"/>
        </a:p>
      </dgm:t>
    </dgm:pt>
    <dgm:pt modelId="{D833ADF8-1A99-4CA8-A699-F7A76D67466D}" type="sibTrans" cxnId="{9D9D3549-BE98-4A9A-BBC2-E847D6E22225}">
      <dgm:prSet/>
      <dgm:spPr/>
      <dgm:t>
        <a:bodyPr/>
        <a:lstStyle/>
        <a:p>
          <a:endParaRPr lang="it-IT"/>
        </a:p>
      </dgm:t>
    </dgm:pt>
    <dgm:pt modelId="{B5904308-612D-4F04-9D44-C21248F67010}">
      <dgm:prSet phldrT="[Testo]" custT="1"/>
      <dgm:spPr/>
      <dgm:t>
        <a:bodyPr/>
        <a:lstStyle/>
        <a:p>
          <a:r>
            <a:rPr lang="it-IT" sz="3200" dirty="0"/>
            <a:t>2 giornate</a:t>
          </a:r>
        </a:p>
      </dgm:t>
    </dgm:pt>
    <dgm:pt modelId="{98123E93-F3F7-4083-84B7-DEA5DE2A4DAB}" type="parTrans" cxnId="{FE862F07-9D09-4211-A9F0-8091115E6660}">
      <dgm:prSet/>
      <dgm:spPr/>
      <dgm:t>
        <a:bodyPr/>
        <a:lstStyle/>
        <a:p>
          <a:endParaRPr lang="it-IT"/>
        </a:p>
      </dgm:t>
    </dgm:pt>
    <dgm:pt modelId="{3ACE400B-12C7-48FA-9AC5-1FF1AFFAFB46}" type="sibTrans" cxnId="{FE862F07-9D09-4211-A9F0-8091115E6660}">
      <dgm:prSet/>
      <dgm:spPr/>
      <dgm:t>
        <a:bodyPr/>
        <a:lstStyle/>
        <a:p>
          <a:endParaRPr lang="it-IT"/>
        </a:p>
      </dgm:t>
    </dgm:pt>
    <dgm:pt modelId="{27AA929F-8760-4DED-93AE-849ED0670279}">
      <dgm:prSet phldrT="[Testo]" custT="1"/>
      <dgm:spPr>
        <a:gradFill rotWithShape="0">
          <a:gsLst>
            <a:gs pos="50000">
              <a:schemeClr val="accent6">
                <a:lumMod val="20000"/>
                <a:lumOff val="80000"/>
              </a:schemeClr>
            </a:gs>
            <a:gs pos="0">
              <a:schemeClr val="accent6">
                <a:lumMod val="60000"/>
                <a:lumOff val="40000"/>
              </a:schemeClr>
            </a:gs>
            <a:gs pos="100000">
              <a:schemeClr val="bg1"/>
            </a:gs>
          </a:gsLst>
          <a:lin ang="0" scaled="1"/>
        </a:gradFill>
        <a:effectLst>
          <a:outerShdw blurRad="50800" dist="38100" dir="10800000" sx="111000" sy="111000" algn="r" rotWithShape="0">
            <a:prstClr val="black">
              <a:alpha val="40000"/>
            </a:prstClr>
          </a:outerShdw>
        </a:effectLst>
      </dgm:spPr>
      <dgm:t>
        <a:bodyPr/>
        <a:lstStyle/>
        <a:p>
          <a:r>
            <a:rPr lang="it-IT" sz="3600" dirty="0">
              <a:solidFill>
                <a:schemeClr val="bg2">
                  <a:lumMod val="50000"/>
                </a:schemeClr>
              </a:solidFill>
            </a:rPr>
            <a:t>Tipo C</a:t>
          </a:r>
        </a:p>
      </dgm:t>
    </dgm:pt>
    <dgm:pt modelId="{93B4DCCB-E762-471F-B80B-52337A9B929B}" type="parTrans" cxnId="{4894A37D-7167-46FD-A973-DDDD0BAF0E58}">
      <dgm:prSet/>
      <dgm:spPr/>
      <dgm:t>
        <a:bodyPr/>
        <a:lstStyle/>
        <a:p>
          <a:endParaRPr lang="it-IT"/>
        </a:p>
      </dgm:t>
    </dgm:pt>
    <dgm:pt modelId="{8DFDEF27-494B-4C65-A860-BA2481DD7D51}" type="sibTrans" cxnId="{4894A37D-7167-46FD-A973-DDDD0BAF0E58}">
      <dgm:prSet/>
      <dgm:spPr/>
      <dgm:t>
        <a:bodyPr/>
        <a:lstStyle/>
        <a:p>
          <a:endParaRPr lang="it-IT"/>
        </a:p>
      </dgm:t>
    </dgm:pt>
    <dgm:pt modelId="{B49628FE-21AA-4B29-A3D6-7D6F6CEC030E}">
      <dgm:prSet phldrT="[Testo]" custT="1"/>
      <dgm:spPr/>
      <dgm:t>
        <a:bodyPr/>
        <a:lstStyle/>
        <a:p>
          <a:r>
            <a:rPr lang="it-IT" sz="3200" dirty="0"/>
            <a:t>1 giornata</a:t>
          </a:r>
        </a:p>
      </dgm:t>
    </dgm:pt>
    <dgm:pt modelId="{FD943C10-E95D-47EC-8E0F-5EF274E9537C}" type="parTrans" cxnId="{49D715D7-56DD-4D71-85C0-3968D78972CC}">
      <dgm:prSet/>
      <dgm:spPr/>
      <dgm:t>
        <a:bodyPr/>
        <a:lstStyle/>
        <a:p>
          <a:endParaRPr lang="it-IT"/>
        </a:p>
      </dgm:t>
    </dgm:pt>
    <dgm:pt modelId="{3D5CB3D6-60F4-4E59-8C7F-6A1400C71E99}" type="sibTrans" cxnId="{49D715D7-56DD-4D71-85C0-3968D78972CC}">
      <dgm:prSet/>
      <dgm:spPr/>
      <dgm:t>
        <a:bodyPr/>
        <a:lstStyle/>
        <a:p>
          <a:endParaRPr lang="it-IT"/>
        </a:p>
      </dgm:t>
    </dgm:pt>
    <dgm:pt modelId="{795B3C19-D3DD-4C4B-9396-A996F95B4216}" type="pres">
      <dgm:prSet presAssocID="{1566B102-437A-4DEA-8EC7-368D019D7893}" presName="composite" presStyleCnt="0">
        <dgm:presLayoutVars>
          <dgm:chMax val="5"/>
          <dgm:dir/>
          <dgm:animLvl val="ctr"/>
          <dgm:resizeHandles val="exact"/>
        </dgm:presLayoutVars>
      </dgm:prSet>
      <dgm:spPr/>
    </dgm:pt>
    <dgm:pt modelId="{95D77423-5685-4040-93AC-5BF265702933}" type="pres">
      <dgm:prSet presAssocID="{1566B102-437A-4DEA-8EC7-368D019D7893}" presName="cycle" presStyleCnt="0"/>
      <dgm:spPr/>
    </dgm:pt>
    <dgm:pt modelId="{F636652C-A757-4B83-BA80-467E060AFA3D}" type="pres">
      <dgm:prSet presAssocID="{1566B102-437A-4DEA-8EC7-368D019D7893}" presName="centerShape" presStyleCnt="0"/>
      <dgm:spPr/>
    </dgm:pt>
    <dgm:pt modelId="{BD30D8C4-6478-419F-BE7E-61A47179867F}" type="pres">
      <dgm:prSet presAssocID="{1566B102-437A-4DEA-8EC7-368D019D7893}" presName="connSite" presStyleLbl="node1" presStyleIdx="0" presStyleCnt="4"/>
      <dgm:spPr/>
    </dgm:pt>
    <dgm:pt modelId="{34BA2A45-8C28-4F28-85C8-959DB122F0E6}" type="pres">
      <dgm:prSet presAssocID="{1566B102-437A-4DEA-8EC7-368D019D7893}" presName="visible" presStyleLbl="node1" presStyleIdx="0" presStyleCnt="4" custScaleX="121730" custScaleY="122734" custLinFactNeighborX="-13502" custLinFactNeighborY="0"/>
      <dgm:spPr>
        <a:gradFill flip="none" rotWithShape="1">
          <a:gsLst>
            <a:gs pos="50000">
              <a:schemeClr val="tx2">
                <a:lumMod val="20000"/>
                <a:lumOff val="80000"/>
              </a:schemeClr>
            </a:gs>
            <a:gs pos="0">
              <a:schemeClr val="bg2">
                <a:lumMod val="75000"/>
              </a:schemeClr>
            </a:gs>
            <a:gs pos="100000">
              <a:schemeClr val="bg1"/>
            </a:gs>
          </a:gsLst>
          <a:lin ang="0" scaled="1"/>
          <a:tileRect/>
        </a:gradFill>
        <a:effectLst>
          <a:outerShdw blurRad="50800" dist="38100" dir="10800000" sx="111000" sy="111000" algn="r" rotWithShape="0">
            <a:schemeClr val="tx2">
              <a:lumMod val="50000"/>
              <a:alpha val="27000"/>
            </a:schemeClr>
          </a:outerShdw>
        </a:effectLst>
      </dgm:spPr>
    </dgm:pt>
    <dgm:pt modelId="{252524F1-9497-4136-A583-1624A2598DDD}" type="pres">
      <dgm:prSet presAssocID="{85421FDB-D1AF-42B8-BD07-5CAFC52A03DC}" presName="Name25" presStyleLbl="parChTrans1D1" presStyleIdx="0" presStyleCnt="3"/>
      <dgm:spPr/>
    </dgm:pt>
    <dgm:pt modelId="{8A2071CC-E1CF-46CB-8040-D2824AE2A295}" type="pres">
      <dgm:prSet presAssocID="{6DFD0073-5895-4D81-A301-690E1247959F}" presName="node" presStyleCnt="0"/>
      <dgm:spPr/>
    </dgm:pt>
    <dgm:pt modelId="{0923169F-F442-491C-98DA-C248D333693A}" type="pres">
      <dgm:prSet presAssocID="{6DFD0073-5895-4D81-A301-690E1247959F}" presName="parentNode" presStyleLbl="node1" presStyleIdx="1" presStyleCnt="4">
        <dgm:presLayoutVars>
          <dgm:chMax val="1"/>
          <dgm:bulletEnabled val="1"/>
        </dgm:presLayoutVars>
      </dgm:prSet>
      <dgm:spPr/>
    </dgm:pt>
    <dgm:pt modelId="{72CC9172-7AE4-4F72-A550-FACFE93BB170}" type="pres">
      <dgm:prSet presAssocID="{6DFD0073-5895-4D81-A301-690E1247959F}" presName="childNode" presStyleLbl="revTx" presStyleIdx="0" presStyleCnt="3">
        <dgm:presLayoutVars>
          <dgm:bulletEnabled val="1"/>
        </dgm:presLayoutVars>
      </dgm:prSet>
      <dgm:spPr/>
    </dgm:pt>
    <dgm:pt modelId="{5DBB17BC-131D-4EBF-AB2B-C7B0600147C2}" type="pres">
      <dgm:prSet presAssocID="{650D12D3-1DA0-45A0-9470-69C9BC5DA45F}" presName="Name25" presStyleLbl="parChTrans1D1" presStyleIdx="1" presStyleCnt="3"/>
      <dgm:spPr/>
    </dgm:pt>
    <dgm:pt modelId="{425B4A28-B2E9-4AD0-9F4E-55C2F29EAEFB}" type="pres">
      <dgm:prSet presAssocID="{1E8F9316-6F7D-47D7-B052-D65800599879}" presName="node" presStyleCnt="0"/>
      <dgm:spPr/>
    </dgm:pt>
    <dgm:pt modelId="{1EF5D3D8-EBAB-4D55-8404-FC0F4CEC45C1}" type="pres">
      <dgm:prSet presAssocID="{1E8F9316-6F7D-47D7-B052-D65800599879}" presName="parentNode" presStyleLbl="node1" presStyleIdx="2" presStyleCnt="4">
        <dgm:presLayoutVars>
          <dgm:chMax val="1"/>
          <dgm:bulletEnabled val="1"/>
        </dgm:presLayoutVars>
      </dgm:prSet>
      <dgm:spPr/>
    </dgm:pt>
    <dgm:pt modelId="{69877084-E3B5-4545-A108-E3EC22F3D54F}" type="pres">
      <dgm:prSet presAssocID="{1E8F9316-6F7D-47D7-B052-D65800599879}" presName="childNode" presStyleLbl="revTx" presStyleIdx="1" presStyleCnt="3">
        <dgm:presLayoutVars>
          <dgm:bulletEnabled val="1"/>
        </dgm:presLayoutVars>
      </dgm:prSet>
      <dgm:spPr/>
    </dgm:pt>
    <dgm:pt modelId="{CD3EE15A-03A4-410B-8E68-D1F93F651466}" type="pres">
      <dgm:prSet presAssocID="{93B4DCCB-E762-471F-B80B-52337A9B929B}" presName="Name25" presStyleLbl="parChTrans1D1" presStyleIdx="2" presStyleCnt="3"/>
      <dgm:spPr/>
    </dgm:pt>
    <dgm:pt modelId="{F70F5872-640C-48C5-ADFC-CA7D9628B51A}" type="pres">
      <dgm:prSet presAssocID="{27AA929F-8760-4DED-93AE-849ED0670279}" presName="node" presStyleCnt="0"/>
      <dgm:spPr/>
    </dgm:pt>
    <dgm:pt modelId="{273AC24E-6E4C-469E-B067-C3390A1EADEA}" type="pres">
      <dgm:prSet presAssocID="{27AA929F-8760-4DED-93AE-849ED0670279}" presName="parentNode" presStyleLbl="node1" presStyleIdx="3" presStyleCnt="4">
        <dgm:presLayoutVars>
          <dgm:chMax val="1"/>
          <dgm:bulletEnabled val="1"/>
        </dgm:presLayoutVars>
      </dgm:prSet>
      <dgm:spPr/>
    </dgm:pt>
    <dgm:pt modelId="{67534D19-4404-49A1-BBB1-7AFC4E36F775}" type="pres">
      <dgm:prSet presAssocID="{27AA929F-8760-4DED-93AE-849ED0670279}" presName="childNode" presStyleLbl="revTx" presStyleIdx="2" presStyleCnt="3">
        <dgm:presLayoutVars>
          <dgm:bulletEnabled val="1"/>
        </dgm:presLayoutVars>
      </dgm:prSet>
      <dgm:spPr/>
    </dgm:pt>
  </dgm:ptLst>
  <dgm:cxnLst>
    <dgm:cxn modelId="{DA6E5703-EE44-4AF8-BAE1-A1A4CFC3BE9D}" srcId="{1566B102-437A-4DEA-8EC7-368D019D7893}" destId="{6DFD0073-5895-4D81-A301-690E1247959F}" srcOrd="0" destOrd="0" parTransId="{85421FDB-D1AF-42B8-BD07-5CAFC52A03DC}" sibTransId="{D0F1ABE5-35A4-463C-9C17-153462766BFE}"/>
    <dgm:cxn modelId="{FE862F07-9D09-4211-A9F0-8091115E6660}" srcId="{1E8F9316-6F7D-47D7-B052-D65800599879}" destId="{B5904308-612D-4F04-9D44-C21248F67010}" srcOrd="0" destOrd="0" parTransId="{98123E93-F3F7-4083-84B7-DEA5DE2A4DAB}" sibTransId="{3ACE400B-12C7-48FA-9AC5-1FF1AFFAFB46}"/>
    <dgm:cxn modelId="{AB85B928-3117-40F0-9A01-FF7075E3385C}" type="presOf" srcId="{B49628FE-21AA-4B29-A3D6-7D6F6CEC030E}" destId="{67534D19-4404-49A1-BBB1-7AFC4E36F775}" srcOrd="0" destOrd="0" presId="urn:microsoft.com/office/officeart/2005/8/layout/radial2"/>
    <dgm:cxn modelId="{9D9D3549-BE98-4A9A-BBC2-E847D6E22225}" srcId="{1566B102-437A-4DEA-8EC7-368D019D7893}" destId="{1E8F9316-6F7D-47D7-B052-D65800599879}" srcOrd="1" destOrd="0" parTransId="{650D12D3-1DA0-45A0-9470-69C9BC5DA45F}" sibTransId="{D833ADF8-1A99-4CA8-A699-F7A76D67466D}"/>
    <dgm:cxn modelId="{4894A37D-7167-46FD-A973-DDDD0BAF0E58}" srcId="{1566B102-437A-4DEA-8EC7-368D019D7893}" destId="{27AA929F-8760-4DED-93AE-849ED0670279}" srcOrd="2" destOrd="0" parTransId="{93B4DCCB-E762-471F-B80B-52337A9B929B}" sibTransId="{8DFDEF27-494B-4C65-A860-BA2481DD7D51}"/>
    <dgm:cxn modelId="{33AEE296-AAAA-4B81-8E45-C5F71E84003E}" type="presOf" srcId="{B5904308-612D-4F04-9D44-C21248F67010}" destId="{69877084-E3B5-4545-A108-E3EC22F3D54F}" srcOrd="0" destOrd="0" presId="urn:microsoft.com/office/officeart/2005/8/layout/radial2"/>
    <dgm:cxn modelId="{B78B369C-CF97-413F-9E2D-90F6DE8EE66A}" type="presOf" srcId="{1E8F9316-6F7D-47D7-B052-D65800599879}" destId="{1EF5D3D8-EBAB-4D55-8404-FC0F4CEC45C1}" srcOrd="0" destOrd="0" presId="urn:microsoft.com/office/officeart/2005/8/layout/radial2"/>
    <dgm:cxn modelId="{0EAE5F9C-34F3-4B0F-9B25-523FA9563933}" type="presOf" srcId="{650D12D3-1DA0-45A0-9470-69C9BC5DA45F}" destId="{5DBB17BC-131D-4EBF-AB2B-C7B0600147C2}" srcOrd="0" destOrd="0" presId="urn:microsoft.com/office/officeart/2005/8/layout/radial2"/>
    <dgm:cxn modelId="{40283EAC-F3AF-4E2B-BC1D-5810D0C751E8}" type="presOf" srcId="{1566B102-437A-4DEA-8EC7-368D019D7893}" destId="{795B3C19-D3DD-4C4B-9396-A996F95B4216}" srcOrd="0" destOrd="0" presId="urn:microsoft.com/office/officeart/2005/8/layout/radial2"/>
    <dgm:cxn modelId="{839271BD-EEEF-4730-80F0-1927CB5D5569}" type="presOf" srcId="{27AA929F-8760-4DED-93AE-849ED0670279}" destId="{273AC24E-6E4C-469E-B067-C3390A1EADEA}" srcOrd="0" destOrd="0" presId="urn:microsoft.com/office/officeart/2005/8/layout/radial2"/>
    <dgm:cxn modelId="{739791C2-D9A0-4D75-8FD7-8DFA6B4A9DE5}" type="presOf" srcId="{6DFD0073-5895-4D81-A301-690E1247959F}" destId="{0923169F-F442-491C-98DA-C248D333693A}" srcOrd="0" destOrd="0" presId="urn:microsoft.com/office/officeart/2005/8/layout/radial2"/>
    <dgm:cxn modelId="{E7C4B4D0-03A4-4302-BF37-E24FB9516AE3}" type="presOf" srcId="{0B54A084-890A-4035-9BE0-ECC7694E3E14}" destId="{72CC9172-7AE4-4F72-A550-FACFE93BB170}" srcOrd="0" destOrd="0" presId="urn:microsoft.com/office/officeart/2005/8/layout/radial2"/>
    <dgm:cxn modelId="{49D715D7-56DD-4D71-85C0-3968D78972CC}" srcId="{27AA929F-8760-4DED-93AE-849ED0670279}" destId="{B49628FE-21AA-4B29-A3D6-7D6F6CEC030E}" srcOrd="0" destOrd="0" parTransId="{FD943C10-E95D-47EC-8E0F-5EF274E9537C}" sibTransId="{3D5CB3D6-60F4-4E59-8C7F-6A1400C71E99}"/>
    <dgm:cxn modelId="{E65E2DEB-0529-481A-9BB7-7407D05A2CDA}" srcId="{6DFD0073-5895-4D81-A301-690E1247959F}" destId="{0B54A084-890A-4035-9BE0-ECC7694E3E14}" srcOrd="0" destOrd="0" parTransId="{5B14D0DC-9179-4F47-86D1-918B449DF72C}" sibTransId="{C9C502D2-6487-4D56-9A52-2FAD79687C4E}"/>
    <dgm:cxn modelId="{1781EEEF-6C00-4B16-A96F-A4A7230C6120}" type="presOf" srcId="{93B4DCCB-E762-471F-B80B-52337A9B929B}" destId="{CD3EE15A-03A4-410B-8E68-D1F93F651466}" srcOrd="0" destOrd="0" presId="urn:microsoft.com/office/officeart/2005/8/layout/radial2"/>
    <dgm:cxn modelId="{5B3676F6-5903-4645-A885-740035820431}" type="presOf" srcId="{85421FDB-D1AF-42B8-BD07-5CAFC52A03DC}" destId="{252524F1-9497-4136-A583-1624A2598DDD}" srcOrd="0" destOrd="0" presId="urn:microsoft.com/office/officeart/2005/8/layout/radial2"/>
    <dgm:cxn modelId="{49CDB42F-FFF1-4B5F-A5F6-FC4D7EE3CD15}" type="presParOf" srcId="{795B3C19-D3DD-4C4B-9396-A996F95B4216}" destId="{95D77423-5685-4040-93AC-5BF265702933}" srcOrd="0" destOrd="0" presId="urn:microsoft.com/office/officeart/2005/8/layout/radial2"/>
    <dgm:cxn modelId="{0D97361C-C56B-44F9-8F56-7F1472266EA1}" type="presParOf" srcId="{95D77423-5685-4040-93AC-5BF265702933}" destId="{F636652C-A757-4B83-BA80-467E060AFA3D}" srcOrd="0" destOrd="0" presId="urn:microsoft.com/office/officeart/2005/8/layout/radial2"/>
    <dgm:cxn modelId="{9472539A-748D-4665-A381-E37CBD30E647}" type="presParOf" srcId="{F636652C-A757-4B83-BA80-467E060AFA3D}" destId="{BD30D8C4-6478-419F-BE7E-61A47179867F}" srcOrd="0" destOrd="0" presId="urn:microsoft.com/office/officeart/2005/8/layout/radial2"/>
    <dgm:cxn modelId="{A6A2FBB1-4FD5-46A1-BDFA-2D0487A4F22E}" type="presParOf" srcId="{F636652C-A757-4B83-BA80-467E060AFA3D}" destId="{34BA2A45-8C28-4F28-85C8-959DB122F0E6}" srcOrd="1" destOrd="0" presId="urn:microsoft.com/office/officeart/2005/8/layout/radial2"/>
    <dgm:cxn modelId="{DBFE482A-013E-4BD1-A2D6-C22327D1A6F0}" type="presParOf" srcId="{95D77423-5685-4040-93AC-5BF265702933}" destId="{252524F1-9497-4136-A583-1624A2598DDD}" srcOrd="1" destOrd="0" presId="urn:microsoft.com/office/officeart/2005/8/layout/radial2"/>
    <dgm:cxn modelId="{24FF89C8-E708-47FB-B93E-CBE6F66E4AD2}" type="presParOf" srcId="{95D77423-5685-4040-93AC-5BF265702933}" destId="{8A2071CC-E1CF-46CB-8040-D2824AE2A295}" srcOrd="2" destOrd="0" presId="urn:microsoft.com/office/officeart/2005/8/layout/radial2"/>
    <dgm:cxn modelId="{D9DD05B9-4E37-4612-95CD-57D13EA3D97D}" type="presParOf" srcId="{8A2071CC-E1CF-46CB-8040-D2824AE2A295}" destId="{0923169F-F442-491C-98DA-C248D333693A}" srcOrd="0" destOrd="0" presId="urn:microsoft.com/office/officeart/2005/8/layout/radial2"/>
    <dgm:cxn modelId="{8CA4A6A6-3F35-4481-ACC8-55929C17B46D}" type="presParOf" srcId="{8A2071CC-E1CF-46CB-8040-D2824AE2A295}" destId="{72CC9172-7AE4-4F72-A550-FACFE93BB170}" srcOrd="1" destOrd="0" presId="urn:microsoft.com/office/officeart/2005/8/layout/radial2"/>
    <dgm:cxn modelId="{65C413B5-6A09-4B66-9CD8-EDB0E778E3ED}" type="presParOf" srcId="{95D77423-5685-4040-93AC-5BF265702933}" destId="{5DBB17BC-131D-4EBF-AB2B-C7B0600147C2}" srcOrd="3" destOrd="0" presId="urn:microsoft.com/office/officeart/2005/8/layout/radial2"/>
    <dgm:cxn modelId="{B3FA0E55-59EB-4390-B2F3-93A51DDF3344}" type="presParOf" srcId="{95D77423-5685-4040-93AC-5BF265702933}" destId="{425B4A28-B2E9-4AD0-9F4E-55C2F29EAEFB}" srcOrd="4" destOrd="0" presId="urn:microsoft.com/office/officeart/2005/8/layout/radial2"/>
    <dgm:cxn modelId="{0B88D7AC-15D7-45F8-ADA9-C686F47F1D30}" type="presParOf" srcId="{425B4A28-B2E9-4AD0-9F4E-55C2F29EAEFB}" destId="{1EF5D3D8-EBAB-4D55-8404-FC0F4CEC45C1}" srcOrd="0" destOrd="0" presId="urn:microsoft.com/office/officeart/2005/8/layout/radial2"/>
    <dgm:cxn modelId="{DECDFCDD-608E-4E4D-B314-8379972B6F60}" type="presParOf" srcId="{425B4A28-B2E9-4AD0-9F4E-55C2F29EAEFB}" destId="{69877084-E3B5-4545-A108-E3EC22F3D54F}" srcOrd="1" destOrd="0" presId="urn:microsoft.com/office/officeart/2005/8/layout/radial2"/>
    <dgm:cxn modelId="{439E0ECC-5489-4660-AD54-405957629CF1}" type="presParOf" srcId="{95D77423-5685-4040-93AC-5BF265702933}" destId="{CD3EE15A-03A4-410B-8E68-D1F93F651466}" srcOrd="5" destOrd="0" presId="urn:microsoft.com/office/officeart/2005/8/layout/radial2"/>
    <dgm:cxn modelId="{675403EC-A4B2-4C21-82B0-A9C57DBB2C68}" type="presParOf" srcId="{95D77423-5685-4040-93AC-5BF265702933}" destId="{F70F5872-640C-48C5-ADFC-CA7D9628B51A}" srcOrd="6" destOrd="0" presId="urn:microsoft.com/office/officeart/2005/8/layout/radial2"/>
    <dgm:cxn modelId="{A8BA0089-8B36-4E1A-A72E-7AC681D02781}" type="presParOf" srcId="{F70F5872-640C-48C5-ADFC-CA7D9628B51A}" destId="{273AC24E-6E4C-469E-B067-C3390A1EADEA}" srcOrd="0" destOrd="0" presId="urn:microsoft.com/office/officeart/2005/8/layout/radial2"/>
    <dgm:cxn modelId="{34D7608A-2A03-4892-8A80-4CE0640F4239}" type="presParOf" srcId="{F70F5872-640C-48C5-ADFC-CA7D9628B51A}" destId="{67534D19-4404-49A1-BBB1-7AFC4E36F775}" srcOrd="1" destOrd="0" presId="urn:microsoft.com/office/officeart/2005/8/layout/radial2"/>
  </dgm:cxnLst>
  <dgm:bg>
    <a:effectLst>
      <a:outerShdw blurRad="50800" dist="50800" dir="5400000" sx="97000" sy="97000" algn="ctr" rotWithShape="0">
        <a:srgbClr val="000000">
          <a:alpha val="43137"/>
        </a:srgb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saltare in campo gara un ostacolo prima del suono della campana</a:t>
          </a: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D5C90893-D99F-4F4C-9ED3-5FBE31581D1E}">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partire prima che sia dato il segnale della campana e saltare o tentare di saltare il primo ostacolo del percorso</a:t>
          </a:r>
        </a:p>
      </dgm:t>
    </dgm:pt>
    <dgm:pt modelId="{BC76EB0E-C6AA-451E-B299-ACBC1FB3EBE0}" type="parTrans" cxnId="{D0CFA64A-AC08-4D3A-94AA-84C3A93A8417}">
      <dgm:prSet/>
      <dgm:spPr/>
      <dgm:t>
        <a:bodyPr/>
        <a:lstStyle/>
        <a:p>
          <a:endParaRPr lang="it-IT"/>
        </a:p>
      </dgm:t>
    </dgm:pt>
    <dgm:pt modelId="{D3DBA685-4FC4-4D51-93FC-5B3BE254CD48}" type="sibTrans" cxnId="{D0CFA64A-AC08-4D3A-94AA-84C3A93A8417}">
      <dgm:prSet/>
      <dgm:spPr/>
      <dgm:t>
        <a:bodyPr/>
        <a:lstStyle/>
        <a:p>
          <a:endParaRPr lang="it-IT"/>
        </a:p>
      </dgm:t>
    </dgm:pt>
    <dgm:pt modelId="{4FC2E319-90DC-428D-A94A-DE870B09F49B}">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superare il tempo limite</a:t>
          </a:r>
        </a:p>
      </dgm:t>
    </dgm:pt>
    <dgm:pt modelId="{07985F4C-1AD7-4DA8-856C-051CABECBA63}" type="parTrans" cxnId="{343EEA48-82BC-43FB-84E3-7299B6DC0FF0}">
      <dgm:prSet/>
      <dgm:spPr/>
      <dgm:t>
        <a:bodyPr/>
        <a:lstStyle/>
        <a:p>
          <a:endParaRPr lang="it-IT"/>
        </a:p>
      </dgm:t>
    </dgm:pt>
    <dgm:pt modelId="{9677F7E4-585D-412F-83D3-06521BDD4143}" type="sibTrans" cxnId="{343EEA48-82BC-43FB-84E3-7299B6DC0FF0}">
      <dgm:prSet/>
      <dgm:spPr/>
      <dgm:t>
        <a:bodyPr/>
        <a:lstStyle/>
        <a:p>
          <a:endParaRPr lang="it-IT"/>
        </a:p>
      </dgm:t>
    </dgm:pt>
    <dgm:pt modelId="{7122C6EB-A2E8-4417-A062-E37397B812C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incorrere in una difesa del cavallo superiore a 45” di seguito durante il percorso</a:t>
          </a:r>
        </a:p>
      </dgm:t>
    </dgm:pt>
    <dgm:pt modelId="{E9AB22FB-D457-4ADB-9428-8E439321E91B}" type="parTrans" cxnId="{AE6B8A51-E7B4-44A0-AB90-88DD6EFD1A18}">
      <dgm:prSet/>
      <dgm:spPr/>
      <dgm:t>
        <a:bodyPr/>
        <a:lstStyle/>
        <a:p>
          <a:endParaRPr lang="it-IT"/>
        </a:p>
      </dgm:t>
    </dgm:pt>
    <dgm:pt modelId="{1A43B493-7008-4C6A-AED3-36E21A98D866}" type="sibTrans" cxnId="{AE6B8A51-E7B4-44A0-AB90-88DD6EFD1A18}">
      <dgm:prSet/>
      <dgm:spPr/>
      <dgm:t>
        <a:bodyPr/>
        <a:lstStyle/>
        <a:p>
          <a:endParaRPr lang="it-IT"/>
        </a:p>
      </dgm:t>
    </dgm:pt>
    <dgm:pt modelId="{C6540EA5-33DA-4C14-BBDB-3767AF1D706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saltare un ostacolo senza aver rettificato un errore di percorso</a:t>
          </a:r>
        </a:p>
      </dgm:t>
    </dgm:pt>
    <dgm:pt modelId="{9AE3976F-A9AF-4294-9E41-2547EE5972AF}" type="parTrans" cxnId="{BB61A5AA-1F3D-4D8A-9BCF-BD388DFE3761}">
      <dgm:prSet/>
      <dgm:spPr/>
      <dgm:t>
        <a:bodyPr/>
        <a:lstStyle/>
        <a:p>
          <a:endParaRPr lang="it-IT"/>
        </a:p>
      </dgm:t>
    </dgm:pt>
    <dgm:pt modelId="{0D96D936-22D2-415E-A2DA-849BDB263DB2}" type="sibTrans" cxnId="{BB61A5AA-1F3D-4D8A-9BCF-BD388DFE3761}">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5"/>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5"/>
      <dgm:spPr/>
    </dgm:pt>
    <dgm:pt modelId="{DB83D5D9-5F38-491F-907B-3548E2ECB438}" type="pres">
      <dgm:prSet presAssocID="{450E8D70-113E-47E3-AECD-57D7A0272352}" presName="dstNode" presStyleLbl="node1" presStyleIdx="0" presStyleCnt="5"/>
      <dgm:spPr/>
    </dgm:pt>
    <dgm:pt modelId="{96F4FDA8-9380-463B-90FF-CF2F4ED32DA3}" type="pres">
      <dgm:prSet presAssocID="{288AF189-E075-43DC-B310-67A8245FF7AE}" presName="text_1" presStyleLbl="node1" presStyleIdx="0" presStyleCnt="5">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5"/>
      <dgm:spPr/>
    </dgm:pt>
    <dgm:pt modelId="{D2827616-0C0A-441E-BE31-7D4C509597AA}" type="pres">
      <dgm:prSet presAssocID="{D5C90893-D99F-4F4C-9ED3-5FBE31581D1E}" presName="text_2" presStyleLbl="node1" presStyleIdx="1" presStyleCnt="5">
        <dgm:presLayoutVars>
          <dgm:bulletEnabled val="1"/>
        </dgm:presLayoutVars>
      </dgm:prSet>
      <dgm:spPr/>
    </dgm:pt>
    <dgm:pt modelId="{356B7946-43F3-4175-BC5A-B567DE9B5F91}" type="pres">
      <dgm:prSet presAssocID="{D5C90893-D99F-4F4C-9ED3-5FBE31581D1E}" presName="accent_2" presStyleCnt="0"/>
      <dgm:spPr/>
    </dgm:pt>
    <dgm:pt modelId="{06BFC561-C08D-417B-A46B-C72216744621}" type="pres">
      <dgm:prSet presAssocID="{D5C90893-D99F-4F4C-9ED3-5FBE31581D1E}" presName="accentRepeatNode" presStyleLbl="solidFgAcc1" presStyleIdx="1" presStyleCnt="5"/>
      <dgm:spPr/>
    </dgm:pt>
    <dgm:pt modelId="{02142A10-AB9C-47AE-B628-9A9F64C0FDCC}" type="pres">
      <dgm:prSet presAssocID="{4FC2E319-90DC-428D-A94A-DE870B09F49B}" presName="text_3" presStyleLbl="node1" presStyleIdx="2" presStyleCnt="5">
        <dgm:presLayoutVars>
          <dgm:bulletEnabled val="1"/>
        </dgm:presLayoutVars>
      </dgm:prSet>
      <dgm:spPr/>
    </dgm:pt>
    <dgm:pt modelId="{8FEF8BD0-C80E-4266-BBC2-AF76805FB261}" type="pres">
      <dgm:prSet presAssocID="{4FC2E319-90DC-428D-A94A-DE870B09F49B}" presName="accent_3" presStyleCnt="0"/>
      <dgm:spPr/>
    </dgm:pt>
    <dgm:pt modelId="{145E70A9-10CC-4368-9F60-6223B82E148B}" type="pres">
      <dgm:prSet presAssocID="{4FC2E319-90DC-428D-A94A-DE870B09F49B}" presName="accentRepeatNode" presStyleLbl="solidFgAcc1" presStyleIdx="2" presStyleCnt="5"/>
      <dgm:spPr/>
    </dgm:pt>
    <dgm:pt modelId="{4E873E39-83D5-4BAB-8227-AB551E94E221}" type="pres">
      <dgm:prSet presAssocID="{7122C6EB-A2E8-4417-A062-E37397B812CC}" presName="text_4" presStyleLbl="node1" presStyleIdx="3" presStyleCnt="5">
        <dgm:presLayoutVars>
          <dgm:bulletEnabled val="1"/>
        </dgm:presLayoutVars>
      </dgm:prSet>
      <dgm:spPr/>
    </dgm:pt>
    <dgm:pt modelId="{CA70DF70-6EBD-4399-B35C-FC0AF7CB4806}" type="pres">
      <dgm:prSet presAssocID="{7122C6EB-A2E8-4417-A062-E37397B812CC}" presName="accent_4" presStyleCnt="0"/>
      <dgm:spPr/>
    </dgm:pt>
    <dgm:pt modelId="{6685A79F-031C-4C7B-860A-C93D1CEE99E5}" type="pres">
      <dgm:prSet presAssocID="{7122C6EB-A2E8-4417-A062-E37397B812CC}" presName="accentRepeatNode" presStyleLbl="solidFgAcc1" presStyleIdx="3" presStyleCnt="5"/>
      <dgm:spPr/>
    </dgm:pt>
    <dgm:pt modelId="{A7347263-C343-4248-99E6-3A28D1723417}" type="pres">
      <dgm:prSet presAssocID="{C6540EA5-33DA-4C14-BBDB-3767AF1D706C}" presName="text_5" presStyleLbl="node1" presStyleIdx="4" presStyleCnt="5">
        <dgm:presLayoutVars>
          <dgm:bulletEnabled val="1"/>
        </dgm:presLayoutVars>
      </dgm:prSet>
      <dgm:spPr/>
    </dgm:pt>
    <dgm:pt modelId="{8B521641-165A-4DD0-AC42-840D4719EC53}" type="pres">
      <dgm:prSet presAssocID="{C6540EA5-33DA-4C14-BBDB-3767AF1D706C}" presName="accent_5" presStyleCnt="0"/>
      <dgm:spPr/>
    </dgm:pt>
    <dgm:pt modelId="{7ABA882A-8291-4FAA-A967-4FA8A91DD976}" type="pres">
      <dgm:prSet presAssocID="{C6540EA5-33DA-4C14-BBDB-3767AF1D706C}" presName="accentRepeatNode" presStyleLbl="solidFgAcc1" presStyleIdx="4" presStyleCnt="5"/>
      <dgm:spPr/>
    </dgm:pt>
  </dgm:ptLst>
  <dgm:cxnLst>
    <dgm:cxn modelId="{7F7D3637-761D-4233-9B56-C8BE9EA6F77F}" type="presOf" srcId="{C6540EA5-33DA-4C14-BBDB-3767AF1D706C}" destId="{A7347263-C343-4248-99E6-3A28D1723417}" srcOrd="0" destOrd="0" presId="urn:microsoft.com/office/officeart/2008/layout/VerticalCurvedList"/>
    <dgm:cxn modelId="{343EEA48-82BC-43FB-84E3-7299B6DC0FF0}" srcId="{450E8D70-113E-47E3-AECD-57D7A0272352}" destId="{4FC2E319-90DC-428D-A94A-DE870B09F49B}" srcOrd="2" destOrd="0" parTransId="{07985F4C-1AD7-4DA8-856C-051CABECBA63}" sibTransId="{9677F7E4-585D-412F-83D3-06521BDD4143}"/>
    <dgm:cxn modelId="{D0CFA64A-AC08-4D3A-94AA-84C3A93A8417}" srcId="{450E8D70-113E-47E3-AECD-57D7A0272352}" destId="{D5C90893-D99F-4F4C-9ED3-5FBE31581D1E}" srcOrd="1" destOrd="0" parTransId="{BC76EB0E-C6AA-451E-B299-ACBC1FB3EBE0}" sibTransId="{D3DBA685-4FC4-4D51-93FC-5B3BE254CD48}"/>
    <dgm:cxn modelId="{AE6B8A51-E7B4-44A0-AB90-88DD6EFD1A18}" srcId="{450E8D70-113E-47E3-AECD-57D7A0272352}" destId="{7122C6EB-A2E8-4417-A062-E37397B812CC}" srcOrd="3" destOrd="0" parTransId="{E9AB22FB-D457-4ADB-9428-8E439321E91B}" sibTransId="{1A43B493-7008-4C6A-AED3-36E21A98D866}"/>
    <dgm:cxn modelId="{736E7A7A-8F01-479C-9351-13C48660DD58}" type="presOf" srcId="{3DAD78CB-463B-44FF-98C0-22DED251E9FD}" destId="{666892B5-CFEB-4D44-B2B2-D9ACBEEC9A28}" srcOrd="0" destOrd="0" presId="urn:microsoft.com/office/officeart/2008/layout/VerticalCurvedList"/>
    <dgm:cxn modelId="{97D89791-1B82-482D-8538-C259A25A7474}" type="presOf" srcId="{D5C90893-D99F-4F4C-9ED3-5FBE31581D1E}" destId="{D2827616-0C0A-441E-BE31-7D4C509597AA}" srcOrd="0" destOrd="0" presId="urn:microsoft.com/office/officeart/2008/layout/VerticalCurvedList"/>
    <dgm:cxn modelId="{BB61A5AA-1F3D-4D8A-9BCF-BD388DFE3761}" srcId="{450E8D70-113E-47E3-AECD-57D7A0272352}" destId="{C6540EA5-33DA-4C14-BBDB-3767AF1D706C}" srcOrd="4" destOrd="0" parTransId="{9AE3976F-A9AF-4294-9E41-2547EE5972AF}" sibTransId="{0D96D936-22D2-415E-A2DA-849BDB263DB2}"/>
    <dgm:cxn modelId="{CC866BB0-6D7C-4F06-A100-93EC19274A1F}" type="presOf" srcId="{7122C6EB-A2E8-4417-A062-E37397B812CC}" destId="{4E873E39-83D5-4BAB-8227-AB551E94E221}"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BB34D2E7-B532-492F-A2F7-FFB6F19704A1}" type="presOf" srcId="{4FC2E319-90DC-428D-A94A-DE870B09F49B}" destId="{02142A10-AB9C-47AE-B628-9A9F64C0FDCC}" srcOrd="0" destOrd="0" presId="urn:microsoft.com/office/officeart/2008/layout/VerticalCurvedList"/>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 modelId="{1B06F23B-7EDB-4EDC-A32B-FDF3FFE8461F}" type="presParOf" srcId="{61A3F46D-3803-44A4-A66C-137212F78094}" destId="{D2827616-0C0A-441E-BE31-7D4C509597AA}" srcOrd="3" destOrd="0" presId="urn:microsoft.com/office/officeart/2008/layout/VerticalCurvedList"/>
    <dgm:cxn modelId="{E13C302A-D035-471C-A466-04335CA81560}" type="presParOf" srcId="{61A3F46D-3803-44A4-A66C-137212F78094}" destId="{356B7946-43F3-4175-BC5A-B567DE9B5F91}" srcOrd="4" destOrd="0" presId="urn:microsoft.com/office/officeart/2008/layout/VerticalCurvedList"/>
    <dgm:cxn modelId="{D7988D4B-330B-46C8-96DF-FF6AFA9847DE}" type="presParOf" srcId="{356B7946-43F3-4175-BC5A-B567DE9B5F91}" destId="{06BFC561-C08D-417B-A46B-C72216744621}" srcOrd="0" destOrd="0" presId="urn:microsoft.com/office/officeart/2008/layout/VerticalCurvedList"/>
    <dgm:cxn modelId="{ACD66CF3-EFF2-4E45-86A5-1A328FCDEBCC}" type="presParOf" srcId="{61A3F46D-3803-44A4-A66C-137212F78094}" destId="{02142A10-AB9C-47AE-B628-9A9F64C0FDCC}" srcOrd="5" destOrd="0" presId="urn:microsoft.com/office/officeart/2008/layout/VerticalCurvedList"/>
    <dgm:cxn modelId="{31FC5A46-6440-4449-AAEC-E24164B6BF86}" type="presParOf" srcId="{61A3F46D-3803-44A4-A66C-137212F78094}" destId="{8FEF8BD0-C80E-4266-BBC2-AF76805FB261}" srcOrd="6" destOrd="0" presId="urn:microsoft.com/office/officeart/2008/layout/VerticalCurvedList"/>
    <dgm:cxn modelId="{7C871325-7EF3-4017-BBB2-223B3ECE60A1}" type="presParOf" srcId="{8FEF8BD0-C80E-4266-BBC2-AF76805FB261}" destId="{145E70A9-10CC-4368-9F60-6223B82E148B}" srcOrd="0" destOrd="0" presId="urn:microsoft.com/office/officeart/2008/layout/VerticalCurvedList"/>
    <dgm:cxn modelId="{9090E5DF-EE8C-459D-B9C8-FED3EDDCF15F}" type="presParOf" srcId="{61A3F46D-3803-44A4-A66C-137212F78094}" destId="{4E873E39-83D5-4BAB-8227-AB551E94E221}" srcOrd="7" destOrd="0" presId="urn:microsoft.com/office/officeart/2008/layout/VerticalCurvedList"/>
    <dgm:cxn modelId="{3DEEE916-F77A-43F6-9FA1-DCB6DC64CF45}" type="presParOf" srcId="{61A3F46D-3803-44A4-A66C-137212F78094}" destId="{CA70DF70-6EBD-4399-B35C-FC0AF7CB4806}" srcOrd="8" destOrd="0" presId="urn:microsoft.com/office/officeart/2008/layout/VerticalCurvedList"/>
    <dgm:cxn modelId="{24A79A28-DA49-406F-AD73-71E0AC3E66F5}" type="presParOf" srcId="{CA70DF70-6EBD-4399-B35C-FC0AF7CB4806}" destId="{6685A79F-031C-4C7B-860A-C93D1CEE99E5}" srcOrd="0" destOrd="0" presId="urn:microsoft.com/office/officeart/2008/layout/VerticalCurvedList"/>
    <dgm:cxn modelId="{C7D45FA1-F0D2-4693-A9E5-373A149FFD3E}" type="presParOf" srcId="{61A3F46D-3803-44A4-A66C-137212F78094}" destId="{A7347263-C343-4248-99E6-3A28D1723417}" srcOrd="9" destOrd="0" presId="urn:microsoft.com/office/officeart/2008/layout/VerticalCurvedList"/>
    <dgm:cxn modelId="{ED5EB868-BF3E-4AE9-A518-9B8C2CDDB230}" type="presParOf" srcId="{61A3F46D-3803-44A4-A66C-137212F78094}" destId="{8B521641-165A-4DD0-AC42-840D4719EC53}" srcOrd="10" destOrd="0" presId="urn:microsoft.com/office/officeart/2008/layout/VerticalCurvedList"/>
    <dgm:cxn modelId="{2A8F6CEB-842D-4D0D-B2EC-1DDD06FB9FC5}" type="presParOf" srcId="{8B521641-165A-4DD0-AC42-840D4719EC53}" destId="{7ABA882A-8291-4FAA-A967-4FA8A91DD97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nei concorsi di qualsiasi formula: prima caduta del cavallo, del cavaliere o di entrambi</a:t>
          </a: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D5C90893-D99F-4F4C-9ED3-5FBE31581D1E}">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saltare un ostacolo non nell’ordine indicato</a:t>
          </a:r>
        </a:p>
      </dgm:t>
    </dgm:pt>
    <dgm:pt modelId="{BC76EB0E-C6AA-451E-B299-ACBC1FB3EBE0}" type="parTrans" cxnId="{D0CFA64A-AC08-4D3A-94AA-84C3A93A8417}">
      <dgm:prSet/>
      <dgm:spPr/>
      <dgm:t>
        <a:bodyPr/>
        <a:lstStyle/>
        <a:p>
          <a:endParaRPr lang="it-IT"/>
        </a:p>
      </dgm:t>
    </dgm:pt>
    <dgm:pt modelId="{D3DBA685-4FC4-4D51-93FC-5B3BE254CD48}" type="sibTrans" cxnId="{D0CFA64A-AC08-4D3A-94AA-84C3A93A8417}">
      <dgm:prSet/>
      <dgm:spPr/>
      <dgm:t>
        <a:bodyPr/>
        <a:lstStyle/>
        <a:p>
          <a:endParaRPr lang="it-IT"/>
        </a:p>
      </dgm:t>
    </dgm:pt>
    <dgm:pt modelId="{4FC2E319-90DC-428D-A94A-DE870B09F49B}">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saltare un ostacolo non facente parte del percorso</a:t>
          </a:r>
        </a:p>
      </dgm:t>
    </dgm:pt>
    <dgm:pt modelId="{07985F4C-1AD7-4DA8-856C-051CABECBA63}" type="parTrans" cxnId="{343EEA48-82BC-43FB-84E3-7299B6DC0FF0}">
      <dgm:prSet/>
      <dgm:spPr/>
      <dgm:t>
        <a:bodyPr/>
        <a:lstStyle/>
        <a:p>
          <a:endParaRPr lang="it-IT"/>
        </a:p>
      </dgm:t>
    </dgm:pt>
    <dgm:pt modelId="{9677F7E4-585D-412F-83D3-06521BDD4143}" type="sibTrans" cxnId="{343EEA48-82BC-43FB-84E3-7299B6DC0FF0}">
      <dgm:prSet/>
      <dgm:spPr/>
      <dgm:t>
        <a:bodyPr/>
        <a:lstStyle/>
        <a:p>
          <a:endParaRPr lang="it-IT"/>
        </a:p>
      </dgm:t>
    </dgm:pt>
    <dgm:pt modelId="{7122C6EB-A2E8-4417-A062-E37397B812C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omettere di saltare un ostacolo del percorso</a:t>
          </a:r>
        </a:p>
      </dgm:t>
    </dgm:pt>
    <dgm:pt modelId="{E9AB22FB-D457-4ADB-9428-8E439321E91B}" type="parTrans" cxnId="{AE6B8A51-E7B4-44A0-AB90-88DD6EFD1A18}">
      <dgm:prSet/>
      <dgm:spPr/>
      <dgm:t>
        <a:bodyPr/>
        <a:lstStyle/>
        <a:p>
          <a:endParaRPr lang="it-IT"/>
        </a:p>
      </dgm:t>
    </dgm:pt>
    <dgm:pt modelId="{1A43B493-7008-4C6A-AED3-36E21A98D866}" type="sibTrans" cxnId="{AE6B8A51-E7B4-44A0-AB90-88DD6EFD1A18}">
      <dgm:prSet/>
      <dgm:spPr/>
      <dgm:t>
        <a:bodyPr/>
        <a:lstStyle/>
        <a:p>
          <a:endParaRPr lang="it-IT"/>
        </a:p>
      </dgm:t>
    </dgm:pt>
    <dgm:pt modelId="{C6540EA5-33DA-4C14-BBDB-3767AF1D706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saltare un ostacolo in senso contrario a quello indicato dalle bandiere</a:t>
          </a:r>
        </a:p>
      </dgm:t>
    </dgm:pt>
    <dgm:pt modelId="{9AE3976F-A9AF-4294-9E41-2547EE5972AF}" type="parTrans" cxnId="{BB61A5AA-1F3D-4D8A-9BCF-BD388DFE3761}">
      <dgm:prSet/>
      <dgm:spPr/>
      <dgm:t>
        <a:bodyPr/>
        <a:lstStyle/>
        <a:p>
          <a:endParaRPr lang="it-IT"/>
        </a:p>
      </dgm:t>
    </dgm:pt>
    <dgm:pt modelId="{0D96D936-22D2-415E-A2DA-849BDB263DB2}" type="sibTrans" cxnId="{BB61A5AA-1F3D-4D8A-9BCF-BD388DFE3761}">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5"/>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5"/>
      <dgm:spPr/>
    </dgm:pt>
    <dgm:pt modelId="{DB83D5D9-5F38-491F-907B-3548E2ECB438}" type="pres">
      <dgm:prSet presAssocID="{450E8D70-113E-47E3-AECD-57D7A0272352}" presName="dstNode" presStyleLbl="node1" presStyleIdx="0" presStyleCnt="5"/>
      <dgm:spPr/>
    </dgm:pt>
    <dgm:pt modelId="{96F4FDA8-9380-463B-90FF-CF2F4ED32DA3}" type="pres">
      <dgm:prSet presAssocID="{288AF189-E075-43DC-B310-67A8245FF7AE}" presName="text_1" presStyleLbl="node1" presStyleIdx="0" presStyleCnt="5">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5"/>
      <dgm:spPr/>
    </dgm:pt>
    <dgm:pt modelId="{D2827616-0C0A-441E-BE31-7D4C509597AA}" type="pres">
      <dgm:prSet presAssocID="{D5C90893-D99F-4F4C-9ED3-5FBE31581D1E}" presName="text_2" presStyleLbl="node1" presStyleIdx="1" presStyleCnt="5">
        <dgm:presLayoutVars>
          <dgm:bulletEnabled val="1"/>
        </dgm:presLayoutVars>
      </dgm:prSet>
      <dgm:spPr/>
    </dgm:pt>
    <dgm:pt modelId="{356B7946-43F3-4175-BC5A-B567DE9B5F91}" type="pres">
      <dgm:prSet presAssocID="{D5C90893-D99F-4F4C-9ED3-5FBE31581D1E}" presName="accent_2" presStyleCnt="0"/>
      <dgm:spPr/>
    </dgm:pt>
    <dgm:pt modelId="{06BFC561-C08D-417B-A46B-C72216744621}" type="pres">
      <dgm:prSet presAssocID="{D5C90893-D99F-4F4C-9ED3-5FBE31581D1E}" presName="accentRepeatNode" presStyleLbl="solidFgAcc1" presStyleIdx="1" presStyleCnt="5"/>
      <dgm:spPr/>
    </dgm:pt>
    <dgm:pt modelId="{02142A10-AB9C-47AE-B628-9A9F64C0FDCC}" type="pres">
      <dgm:prSet presAssocID="{4FC2E319-90DC-428D-A94A-DE870B09F49B}" presName="text_3" presStyleLbl="node1" presStyleIdx="2" presStyleCnt="5">
        <dgm:presLayoutVars>
          <dgm:bulletEnabled val="1"/>
        </dgm:presLayoutVars>
      </dgm:prSet>
      <dgm:spPr/>
    </dgm:pt>
    <dgm:pt modelId="{8FEF8BD0-C80E-4266-BBC2-AF76805FB261}" type="pres">
      <dgm:prSet presAssocID="{4FC2E319-90DC-428D-A94A-DE870B09F49B}" presName="accent_3" presStyleCnt="0"/>
      <dgm:spPr/>
    </dgm:pt>
    <dgm:pt modelId="{145E70A9-10CC-4368-9F60-6223B82E148B}" type="pres">
      <dgm:prSet presAssocID="{4FC2E319-90DC-428D-A94A-DE870B09F49B}" presName="accentRepeatNode" presStyleLbl="solidFgAcc1" presStyleIdx="2" presStyleCnt="5"/>
      <dgm:spPr/>
    </dgm:pt>
    <dgm:pt modelId="{4E873E39-83D5-4BAB-8227-AB551E94E221}" type="pres">
      <dgm:prSet presAssocID="{7122C6EB-A2E8-4417-A062-E37397B812CC}" presName="text_4" presStyleLbl="node1" presStyleIdx="3" presStyleCnt="5">
        <dgm:presLayoutVars>
          <dgm:bulletEnabled val="1"/>
        </dgm:presLayoutVars>
      </dgm:prSet>
      <dgm:spPr/>
    </dgm:pt>
    <dgm:pt modelId="{CA70DF70-6EBD-4399-B35C-FC0AF7CB4806}" type="pres">
      <dgm:prSet presAssocID="{7122C6EB-A2E8-4417-A062-E37397B812CC}" presName="accent_4" presStyleCnt="0"/>
      <dgm:spPr/>
    </dgm:pt>
    <dgm:pt modelId="{6685A79F-031C-4C7B-860A-C93D1CEE99E5}" type="pres">
      <dgm:prSet presAssocID="{7122C6EB-A2E8-4417-A062-E37397B812CC}" presName="accentRepeatNode" presStyleLbl="solidFgAcc1" presStyleIdx="3" presStyleCnt="5"/>
      <dgm:spPr/>
    </dgm:pt>
    <dgm:pt modelId="{A7347263-C343-4248-99E6-3A28D1723417}" type="pres">
      <dgm:prSet presAssocID="{C6540EA5-33DA-4C14-BBDB-3767AF1D706C}" presName="text_5" presStyleLbl="node1" presStyleIdx="4" presStyleCnt="5">
        <dgm:presLayoutVars>
          <dgm:bulletEnabled val="1"/>
        </dgm:presLayoutVars>
      </dgm:prSet>
      <dgm:spPr/>
    </dgm:pt>
    <dgm:pt modelId="{8B521641-165A-4DD0-AC42-840D4719EC53}" type="pres">
      <dgm:prSet presAssocID="{C6540EA5-33DA-4C14-BBDB-3767AF1D706C}" presName="accent_5" presStyleCnt="0"/>
      <dgm:spPr/>
    </dgm:pt>
    <dgm:pt modelId="{7ABA882A-8291-4FAA-A967-4FA8A91DD976}" type="pres">
      <dgm:prSet presAssocID="{C6540EA5-33DA-4C14-BBDB-3767AF1D706C}" presName="accentRepeatNode" presStyleLbl="solidFgAcc1" presStyleIdx="4" presStyleCnt="5"/>
      <dgm:spPr/>
    </dgm:pt>
  </dgm:ptLst>
  <dgm:cxnLst>
    <dgm:cxn modelId="{7F7D3637-761D-4233-9B56-C8BE9EA6F77F}" type="presOf" srcId="{C6540EA5-33DA-4C14-BBDB-3767AF1D706C}" destId="{A7347263-C343-4248-99E6-3A28D1723417}" srcOrd="0" destOrd="0" presId="urn:microsoft.com/office/officeart/2008/layout/VerticalCurvedList"/>
    <dgm:cxn modelId="{343EEA48-82BC-43FB-84E3-7299B6DC0FF0}" srcId="{450E8D70-113E-47E3-AECD-57D7A0272352}" destId="{4FC2E319-90DC-428D-A94A-DE870B09F49B}" srcOrd="2" destOrd="0" parTransId="{07985F4C-1AD7-4DA8-856C-051CABECBA63}" sibTransId="{9677F7E4-585D-412F-83D3-06521BDD4143}"/>
    <dgm:cxn modelId="{D0CFA64A-AC08-4D3A-94AA-84C3A93A8417}" srcId="{450E8D70-113E-47E3-AECD-57D7A0272352}" destId="{D5C90893-D99F-4F4C-9ED3-5FBE31581D1E}" srcOrd="1" destOrd="0" parTransId="{BC76EB0E-C6AA-451E-B299-ACBC1FB3EBE0}" sibTransId="{D3DBA685-4FC4-4D51-93FC-5B3BE254CD48}"/>
    <dgm:cxn modelId="{AE6B8A51-E7B4-44A0-AB90-88DD6EFD1A18}" srcId="{450E8D70-113E-47E3-AECD-57D7A0272352}" destId="{7122C6EB-A2E8-4417-A062-E37397B812CC}" srcOrd="3" destOrd="0" parTransId="{E9AB22FB-D457-4ADB-9428-8E439321E91B}" sibTransId="{1A43B493-7008-4C6A-AED3-36E21A98D866}"/>
    <dgm:cxn modelId="{736E7A7A-8F01-479C-9351-13C48660DD58}" type="presOf" srcId="{3DAD78CB-463B-44FF-98C0-22DED251E9FD}" destId="{666892B5-CFEB-4D44-B2B2-D9ACBEEC9A28}" srcOrd="0" destOrd="0" presId="urn:microsoft.com/office/officeart/2008/layout/VerticalCurvedList"/>
    <dgm:cxn modelId="{97D89791-1B82-482D-8538-C259A25A7474}" type="presOf" srcId="{D5C90893-D99F-4F4C-9ED3-5FBE31581D1E}" destId="{D2827616-0C0A-441E-BE31-7D4C509597AA}" srcOrd="0" destOrd="0" presId="urn:microsoft.com/office/officeart/2008/layout/VerticalCurvedList"/>
    <dgm:cxn modelId="{BB61A5AA-1F3D-4D8A-9BCF-BD388DFE3761}" srcId="{450E8D70-113E-47E3-AECD-57D7A0272352}" destId="{C6540EA5-33DA-4C14-BBDB-3767AF1D706C}" srcOrd="4" destOrd="0" parTransId="{9AE3976F-A9AF-4294-9E41-2547EE5972AF}" sibTransId="{0D96D936-22D2-415E-A2DA-849BDB263DB2}"/>
    <dgm:cxn modelId="{CC866BB0-6D7C-4F06-A100-93EC19274A1F}" type="presOf" srcId="{7122C6EB-A2E8-4417-A062-E37397B812CC}" destId="{4E873E39-83D5-4BAB-8227-AB551E94E221}"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BB34D2E7-B532-492F-A2F7-FFB6F19704A1}" type="presOf" srcId="{4FC2E319-90DC-428D-A94A-DE870B09F49B}" destId="{02142A10-AB9C-47AE-B628-9A9F64C0FDCC}" srcOrd="0" destOrd="0" presId="urn:microsoft.com/office/officeart/2008/layout/VerticalCurvedList"/>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 modelId="{1B06F23B-7EDB-4EDC-A32B-FDF3FFE8461F}" type="presParOf" srcId="{61A3F46D-3803-44A4-A66C-137212F78094}" destId="{D2827616-0C0A-441E-BE31-7D4C509597AA}" srcOrd="3" destOrd="0" presId="urn:microsoft.com/office/officeart/2008/layout/VerticalCurvedList"/>
    <dgm:cxn modelId="{E13C302A-D035-471C-A466-04335CA81560}" type="presParOf" srcId="{61A3F46D-3803-44A4-A66C-137212F78094}" destId="{356B7946-43F3-4175-BC5A-B567DE9B5F91}" srcOrd="4" destOrd="0" presId="urn:microsoft.com/office/officeart/2008/layout/VerticalCurvedList"/>
    <dgm:cxn modelId="{D7988D4B-330B-46C8-96DF-FF6AFA9847DE}" type="presParOf" srcId="{356B7946-43F3-4175-BC5A-B567DE9B5F91}" destId="{06BFC561-C08D-417B-A46B-C72216744621}" srcOrd="0" destOrd="0" presId="urn:microsoft.com/office/officeart/2008/layout/VerticalCurvedList"/>
    <dgm:cxn modelId="{ACD66CF3-EFF2-4E45-86A5-1A328FCDEBCC}" type="presParOf" srcId="{61A3F46D-3803-44A4-A66C-137212F78094}" destId="{02142A10-AB9C-47AE-B628-9A9F64C0FDCC}" srcOrd="5" destOrd="0" presId="urn:microsoft.com/office/officeart/2008/layout/VerticalCurvedList"/>
    <dgm:cxn modelId="{31FC5A46-6440-4449-AAEC-E24164B6BF86}" type="presParOf" srcId="{61A3F46D-3803-44A4-A66C-137212F78094}" destId="{8FEF8BD0-C80E-4266-BBC2-AF76805FB261}" srcOrd="6" destOrd="0" presId="urn:microsoft.com/office/officeart/2008/layout/VerticalCurvedList"/>
    <dgm:cxn modelId="{7C871325-7EF3-4017-BBB2-223B3ECE60A1}" type="presParOf" srcId="{8FEF8BD0-C80E-4266-BBC2-AF76805FB261}" destId="{145E70A9-10CC-4368-9F60-6223B82E148B}" srcOrd="0" destOrd="0" presId="urn:microsoft.com/office/officeart/2008/layout/VerticalCurvedList"/>
    <dgm:cxn modelId="{9090E5DF-EE8C-459D-B9C8-FED3EDDCF15F}" type="presParOf" srcId="{61A3F46D-3803-44A4-A66C-137212F78094}" destId="{4E873E39-83D5-4BAB-8227-AB551E94E221}" srcOrd="7" destOrd="0" presId="urn:microsoft.com/office/officeart/2008/layout/VerticalCurvedList"/>
    <dgm:cxn modelId="{3DEEE916-F77A-43F6-9FA1-DCB6DC64CF45}" type="presParOf" srcId="{61A3F46D-3803-44A4-A66C-137212F78094}" destId="{CA70DF70-6EBD-4399-B35C-FC0AF7CB4806}" srcOrd="8" destOrd="0" presId="urn:microsoft.com/office/officeart/2008/layout/VerticalCurvedList"/>
    <dgm:cxn modelId="{24A79A28-DA49-406F-AD73-71E0AC3E66F5}" type="presParOf" srcId="{CA70DF70-6EBD-4399-B35C-FC0AF7CB4806}" destId="{6685A79F-031C-4C7B-860A-C93D1CEE99E5}" srcOrd="0" destOrd="0" presId="urn:microsoft.com/office/officeart/2008/layout/VerticalCurvedList"/>
    <dgm:cxn modelId="{C7D45FA1-F0D2-4693-A9E5-373A149FFD3E}" type="presParOf" srcId="{61A3F46D-3803-44A4-A66C-137212F78094}" destId="{A7347263-C343-4248-99E6-3A28D1723417}" srcOrd="9" destOrd="0" presId="urn:microsoft.com/office/officeart/2008/layout/VerticalCurvedList"/>
    <dgm:cxn modelId="{ED5EB868-BF3E-4AE9-A518-9B8C2CDDB230}" type="presParOf" srcId="{61A3F46D-3803-44A4-A66C-137212F78094}" destId="{8B521641-165A-4DD0-AC42-840D4719EC53}" srcOrd="10" destOrd="0" presId="urn:microsoft.com/office/officeart/2008/layout/VerticalCurvedList"/>
    <dgm:cxn modelId="{2A8F6CEB-842D-4D0D-B2EC-1DDD06FB9FC5}" type="presParOf" srcId="{8B521641-165A-4DD0-AC42-840D4719EC53}" destId="{7ABA882A-8291-4FAA-A967-4FA8A91DD97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saltare un ostacolo abbattuto a seguito di disobbedienza prima che sia stato rimesso in ordine.</a:t>
          </a:r>
        </a:p>
        <a:p>
          <a:r>
            <a:rPr lang="it-IT" sz="2000" i="1" dirty="0">
              <a:solidFill>
                <a:schemeClr val="tx2">
                  <a:lumMod val="50000"/>
                </a:schemeClr>
              </a:solidFill>
            </a:rPr>
            <a:t>Qualora, però, un concorrente salti un ostacolo abbattuto che trovasi in tale situazione da prima dell’inizio del percorso o, comunque, per causa non ad egli attribuibile, il superamento di detto ostacolo non comporta né eliminazione né penalizzazione. Resta tuttavia al concorrente, accortosi in tempo di un ostacolo abbattuto, la possibilità di arrestarsi, di farlo sistemare e di riprendere il percorso. Il tempo necessario per la sistemazione deve essere neutralizzato </a:t>
          </a:r>
        </a:p>
        <a:p>
          <a:endParaRPr lang="it-IT" sz="2400" dirty="0">
            <a:solidFill>
              <a:schemeClr val="tx2">
                <a:lumMod val="50000"/>
              </a:schemeClr>
            </a:solidFill>
          </a:endParaRP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1"/>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1"/>
      <dgm:spPr/>
    </dgm:pt>
    <dgm:pt modelId="{DB83D5D9-5F38-491F-907B-3548E2ECB438}" type="pres">
      <dgm:prSet presAssocID="{450E8D70-113E-47E3-AECD-57D7A0272352}" presName="dstNode" presStyleLbl="node1" presStyleIdx="0" presStyleCnt="1"/>
      <dgm:spPr/>
    </dgm:pt>
    <dgm:pt modelId="{96F4FDA8-9380-463B-90FF-CF2F4ED32DA3}" type="pres">
      <dgm:prSet presAssocID="{288AF189-E075-43DC-B310-67A8245FF7AE}" presName="text_1" presStyleLbl="node1" presStyleIdx="0" presStyleCnt="1" custScaleY="121175">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1"/>
      <dgm:spPr/>
    </dgm:pt>
  </dgm:ptLst>
  <dgm:cxnLst>
    <dgm:cxn modelId="{736E7A7A-8F01-479C-9351-13C48660DD58}" type="presOf" srcId="{3DAD78CB-463B-44FF-98C0-22DED251E9FD}" destId="{666892B5-CFEB-4D44-B2B2-D9ACBEEC9A28}"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ripartire dopo un’interruzione senza aver atteso il suono della campana</a:t>
          </a: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D5C90893-D99F-4F4C-9ED3-5FBE31581D1E}">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saltare più di due volte un ostacolo facoltativo in campo o saltarlo in senso contrario</a:t>
          </a:r>
        </a:p>
      </dgm:t>
    </dgm:pt>
    <dgm:pt modelId="{BC76EB0E-C6AA-451E-B299-ACBC1FB3EBE0}" type="parTrans" cxnId="{D0CFA64A-AC08-4D3A-94AA-84C3A93A8417}">
      <dgm:prSet/>
      <dgm:spPr/>
      <dgm:t>
        <a:bodyPr/>
        <a:lstStyle/>
        <a:p>
          <a:endParaRPr lang="it-IT"/>
        </a:p>
      </dgm:t>
    </dgm:pt>
    <dgm:pt modelId="{D3DBA685-4FC4-4D51-93FC-5B3BE254CD48}" type="sibTrans" cxnId="{D0CFA64A-AC08-4D3A-94AA-84C3A93A8417}">
      <dgm:prSet/>
      <dgm:spPr/>
      <dgm:t>
        <a:bodyPr/>
        <a:lstStyle/>
        <a:p>
          <a:endParaRPr lang="it-IT"/>
        </a:p>
      </dgm:t>
    </dgm:pt>
    <dgm:pt modelId="{4FC2E319-90DC-428D-A94A-DE870B09F49B}">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non ripetere tutti i salti di una gabbia o doppia gabbia dopo un rifiuto, uno scarto (o una caduta nelle prove di campionato);</a:t>
          </a:r>
        </a:p>
      </dgm:t>
    </dgm:pt>
    <dgm:pt modelId="{07985F4C-1AD7-4DA8-856C-051CABECBA63}" type="parTrans" cxnId="{343EEA48-82BC-43FB-84E3-7299B6DC0FF0}">
      <dgm:prSet/>
      <dgm:spPr/>
      <dgm:t>
        <a:bodyPr/>
        <a:lstStyle/>
        <a:p>
          <a:endParaRPr lang="it-IT"/>
        </a:p>
      </dgm:t>
    </dgm:pt>
    <dgm:pt modelId="{9677F7E4-585D-412F-83D3-06521BDD4143}" type="sibTrans" cxnId="{343EEA48-82BC-43FB-84E3-7299B6DC0FF0}">
      <dgm:prSet/>
      <dgm:spPr/>
      <dgm:t>
        <a:bodyPr/>
        <a:lstStyle/>
        <a:p>
          <a:endParaRPr lang="it-IT"/>
        </a:p>
      </dgm:t>
    </dgm:pt>
    <dgm:pt modelId="{7122C6EB-A2E8-4417-A062-E37397B812C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non saltare separatamente ogni elemento di una gabbia o doppia gabbia</a:t>
          </a:r>
        </a:p>
      </dgm:t>
    </dgm:pt>
    <dgm:pt modelId="{E9AB22FB-D457-4ADB-9428-8E439321E91B}" type="parTrans" cxnId="{AE6B8A51-E7B4-44A0-AB90-88DD6EFD1A18}">
      <dgm:prSet/>
      <dgm:spPr/>
      <dgm:t>
        <a:bodyPr/>
        <a:lstStyle/>
        <a:p>
          <a:endParaRPr lang="it-IT"/>
        </a:p>
      </dgm:t>
    </dgm:pt>
    <dgm:pt modelId="{1A43B493-7008-4C6A-AED3-36E21A98D866}" type="sibTrans" cxnId="{AE6B8A51-E7B4-44A0-AB90-88DD6EFD1A18}">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4"/>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4"/>
      <dgm:spPr/>
    </dgm:pt>
    <dgm:pt modelId="{DB83D5D9-5F38-491F-907B-3548E2ECB438}" type="pres">
      <dgm:prSet presAssocID="{450E8D70-113E-47E3-AECD-57D7A0272352}" presName="dstNode" presStyleLbl="node1" presStyleIdx="0" presStyleCnt="4"/>
      <dgm:spPr/>
    </dgm:pt>
    <dgm:pt modelId="{96F4FDA8-9380-463B-90FF-CF2F4ED32DA3}" type="pres">
      <dgm:prSet presAssocID="{288AF189-E075-43DC-B310-67A8245FF7AE}" presName="text_1" presStyleLbl="node1" presStyleIdx="0" presStyleCnt="4">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4"/>
      <dgm:spPr/>
    </dgm:pt>
    <dgm:pt modelId="{D2827616-0C0A-441E-BE31-7D4C509597AA}" type="pres">
      <dgm:prSet presAssocID="{D5C90893-D99F-4F4C-9ED3-5FBE31581D1E}" presName="text_2" presStyleLbl="node1" presStyleIdx="1" presStyleCnt="4">
        <dgm:presLayoutVars>
          <dgm:bulletEnabled val="1"/>
        </dgm:presLayoutVars>
      </dgm:prSet>
      <dgm:spPr/>
    </dgm:pt>
    <dgm:pt modelId="{356B7946-43F3-4175-BC5A-B567DE9B5F91}" type="pres">
      <dgm:prSet presAssocID="{D5C90893-D99F-4F4C-9ED3-5FBE31581D1E}" presName="accent_2" presStyleCnt="0"/>
      <dgm:spPr/>
    </dgm:pt>
    <dgm:pt modelId="{06BFC561-C08D-417B-A46B-C72216744621}" type="pres">
      <dgm:prSet presAssocID="{D5C90893-D99F-4F4C-9ED3-5FBE31581D1E}" presName="accentRepeatNode" presStyleLbl="solidFgAcc1" presStyleIdx="1" presStyleCnt="4"/>
      <dgm:spPr/>
    </dgm:pt>
    <dgm:pt modelId="{02142A10-AB9C-47AE-B628-9A9F64C0FDCC}" type="pres">
      <dgm:prSet presAssocID="{4FC2E319-90DC-428D-A94A-DE870B09F49B}" presName="text_3" presStyleLbl="node1" presStyleIdx="2" presStyleCnt="4" custScaleY="162822">
        <dgm:presLayoutVars>
          <dgm:bulletEnabled val="1"/>
        </dgm:presLayoutVars>
      </dgm:prSet>
      <dgm:spPr/>
    </dgm:pt>
    <dgm:pt modelId="{8FEF8BD0-C80E-4266-BBC2-AF76805FB261}" type="pres">
      <dgm:prSet presAssocID="{4FC2E319-90DC-428D-A94A-DE870B09F49B}" presName="accent_3" presStyleCnt="0"/>
      <dgm:spPr/>
    </dgm:pt>
    <dgm:pt modelId="{145E70A9-10CC-4368-9F60-6223B82E148B}" type="pres">
      <dgm:prSet presAssocID="{4FC2E319-90DC-428D-A94A-DE870B09F49B}" presName="accentRepeatNode" presStyleLbl="solidFgAcc1" presStyleIdx="2" presStyleCnt="4"/>
      <dgm:spPr/>
    </dgm:pt>
    <dgm:pt modelId="{4E873E39-83D5-4BAB-8227-AB551E94E221}" type="pres">
      <dgm:prSet presAssocID="{7122C6EB-A2E8-4417-A062-E37397B812CC}" presName="text_4" presStyleLbl="node1" presStyleIdx="3" presStyleCnt="4">
        <dgm:presLayoutVars>
          <dgm:bulletEnabled val="1"/>
        </dgm:presLayoutVars>
      </dgm:prSet>
      <dgm:spPr/>
    </dgm:pt>
    <dgm:pt modelId="{CA70DF70-6EBD-4399-B35C-FC0AF7CB4806}" type="pres">
      <dgm:prSet presAssocID="{7122C6EB-A2E8-4417-A062-E37397B812CC}" presName="accent_4" presStyleCnt="0"/>
      <dgm:spPr/>
    </dgm:pt>
    <dgm:pt modelId="{6685A79F-031C-4C7B-860A-C93D1CEE99E5}" type="pres">
      <dgm:prSet presAssocID="{7122C6EB-A2E8-4417-A062-E37397B812CC}" presName="accentRepeatNode" presStyleLbl="solidFgAcc1" presStyleIdx="3" presStyleCnt="4"/>
      <dgm:spPr/>
    </dgm:pt>
  </dgm:ptLst>
  <dgm:cxnLst>
    <dgm:cxn modelId="{343EEA48-82BC-43FB-84E3-7299B6DC0FF0}" srcId="{450E8D70-113E-47E3-AECD-57D7A0272352}" destId="{4FC2E319-90DC-428D-A94A-DE870B09F49B}" srcOrd="2" destOrd="0" parTransId="{07985F4C-1AD7-4DA8-856C-051CABECBA63}" sibTransId="{9677F7E4-585D-412F-83D3-06521BDD4143}"/>
    <dgm:cxn modelId="{D0CFA64A-AC08-4D3A-94AA-84C3A93A8417}" srcId="{450E8D70-113E-47E3-AECD-57D7A0272352}" destId="{D5C90893-D99F-4F4C-9ED3-5FBE31581D1E}" srcOrd="1" destOrd="0" parTransId="{BC76EB0E-C6AA-451E-B299-ACBC1FB3EBE0}" sibTransId="{D3DBA685-4FC4-4D51-93FC-5B3BE254CD48}"/>
    <dgm:cxn modelId="{AE6B8A51-E7B4-44A0-AB90-88DD6EFD1A18}" srcId="{450E8D70-113E-47E3-AECD-57D7A0272352}" destId="{7122C6EB-A2E8-4417-A062-E37397B812CC}" srcOrd="3" destOrd="0" parTransId="{E9AB22FB-D457-4ADB-9428-8E439321E91B}" sibTransId="{1A43B493-7008-4C6A-AED3-36E21A98D866}"/>
    <dgm:cxn modelId="{736E7A7A-8F01-479C-9351-13C48660DD58}" type="presOf" srcId="{3DAD78CB-463B-44FF-98C0-22DED251E9FD}" destId="{666892B5-CFEB-4D44-B2B2-D9ACBEEC9A28}" srcOrd="0" destOrd="0" presId="urn:microsoft.com/office/officeart/2008/layout/VerticalCurvedList"/>
    <dgm:cxn modelId="{97D89791-1B82-482D-8538-C259A25A7474}" type="presOf" srcId="{D5C90893-D99F-4F4C-9ED3-5FBE31581D1E}" destId="{D2827616-0C0A-441E-BE31-7D4C509597AA}" srcOrd="0" destOrd="0" presId="urn:microsoft.com/office/officeart/2008/layout/VerticalCurvedList"/>
    <dgm:cxn modelId="{CC866BB0-6D7C-4F06-A100-93EC19274A1F}" type="presOf" srcId="{7122C6EB-A2E8-4417-A062-E37397B812CC}" destId="{4E873E39-83D5-4BAB-8227-AB551E94E221}"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BB34D2E7-B532-492F-A2F7-FFB6F19704A1}" type="presOf" srcId="{4FC2E319-90DC-428D-A94A-DE870B09F49B}" destId="{02142A10-AB9C-47AE-B628-9A9F64C0FDCC}" srcOrd="0" destOrd="0" presId="urn:microsoft.com/office/officeart/2008/layout/VerticalCurvedList"/>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 modelId="{1B06F23B-7EDB-4EDC-A32B-FDF3FFE8461F}" type="presParOf" srcId="{61A3F46D-3803-44A4-A66C-137212F78094}" destId="{D2827616-0C0A-441E-BE31-7D4C509597AA}" srcOrd="3" destOrd="0" presId="urn:microsoft.com/office/officeart/2008/layout/VerticalCurvedList"/>
    <dgm:cxn modelId="{E13C302A-D035-471C-A466-04335CA81560}" type="presParOf" srcId="{61A3F46D-3803-44A4-A66C-137212F78094}" destId="{356B7946-43F3-4175-BC5A-B567DE9B5F91}" srcOrd="4" destOrd="0" presId="urn:microsoft.com/office/officeart/2008/layout/VerticalCurvedList"/>
    <dgm:cxn modelId="{D7988D4B-330B-46C8-96DF-FF6AFA9847DE}" type="presParOf" srcId="{356B7946-43F3-4175-BC5A-B567DE9B5F91}" destId="{06BFC561-C08D-417B-A46B-C72216744621}" srcOrd="0" destOrd="0" presId="urn:microsoft.com/office/officeart/2008/layout/VerticalCurvedList"/>
    <dgm:cxn modelId="{ACD66CF3-EFF2-4E45-86A5-1A328FCDEBCC}" type="presParOf" srcId="{61A3F46D-3803-44A4-A66C-137212F78094}" destId="{02142A10-AB9C-47AE-B628-9A9F64C0FDCC}" srcOrd="5" destOrd="0" presId="urn:microsoft.com/office/officeart/2008/layout/VerticalCurvedList"/>
    <dgm:cxn modelId="{31FC5A46-6440-4449-AAEC-E24164B6BF86}" type="presParOf" srcId="{61A3F46D-3803-44A4-A66C-137212F78094}" destId="{8FEF8BD0-C80E-4266-BBC2-AF76805FB261}" srcOrd="6" destOrd="0" presId="urn:microsoft.com/office/officeart/2008/layout/VerticalCurvedList"/>
    <dgm:cxn modelId="{7C871325-7EF3-4017-BBB2-223B3ECE60A1}" type="presParOf" srcId="{8FEF8BD0-C80E-4266-BBC2-AF76805FB261}" destId="{145E70A9-10CC-4368-9F60-6223B82E148B}" srcOrd="0" destOrd="0" presId="urn:microsoft.com/office/officeart/2008/layout/VerticalCurvedList"/>
    <dgm:cxn modelId="{9090E5DF-EE8C-459D-B9C8-FED3EDDCF15F}" type="presParOf" srcId="{61A3F46D-3803-44A4-A66C-137212F78094}" destId="{4E873E39-83D5-4BAB-8227-AB551E94E221}" srcOrd="7" destOrd="0" presId="urn:microsoft.com/office/officeart/2008/layout/VerticalCurvedList"/>
    <dgm:cxn modelId="{3DEEE916-F77A-43F6-9FA1-DCB6DC64CF45}" type="presParOf" srcId="{61A3F46D-3803-44A4-A66C-137212F78094}" destId="{CA70DF70-6EBD-4399-B35C-FC0AF7CB4806}" srcOrd="8" destOrd="0" presId="urn:microsoft.com/office/officeart/2008/layout/VerticalCurvedList"/>
    <dgm:cxn modelId="{24A79A28-DA49-406F-AD73-71E0AC3E66F5}" type="presParOf" srcId="{CA70DF70-6EBD-4399-B35C-FC0AF7CB4806}" destId="{6685A79F-031C-4C7B-860A-C93D1CEE99E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saltare il primo ostacolo del percorso senza aver tagliato il traguardo di partenza</a:t>
          </a: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D5C90893-D99F-4F4C-9ED3-5FBE31581D1E}">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non passare a cavallo il traguardo di arrivo prima di lasciare il campo</a:t>
          </a:r>
        </a:p>
      </dgm:t>
    </dgm:pt>
    <dgm:pt modelId="{BC76EB0E-C6AA-451E-B299-ACBC1FB3EBE0}" type="parTrans" cxnId="{D0CFA64A-AC08-4D3A-94AA-84C3A93A8417}">
      <dgm:prSet/>
      <dgm:spPr/>
      <dgm:t>
        <a:bodyPr/>
        <a:lstStyle/>
        <a:p>
          <a:endParaRPr lang="it-IT"/>
        </a:p>
      </dgm:t>
    </dgm:pt>
    <dgm:pt modelId="{D3DBA685-4FC4-4D51-93FC-5B3BE254CD48}" type="sibTrans" cxnId="{D0CFA64A-AC08-4D3A-94AA-84C3A93A8417}">
      <dgm:prSet/>
      <dgm:spPr/>
      <dgm:t>
        <a:bodyPr/>
        <a:lstStyle/>
        <a:p>
          <a:endParaRPr lang="it-IT"/>
        </a:p>
      </dgm:t>
    </dgm:pt>
    <dgm:pt modelId="{4FC2E319-90DC-428D-A94A-DE870B09F49B}">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uscire, concorrente e/o cavallo, dal campo prima della fine del percorso, così come prima di tagliare il traguardo di partenza senza l’autorizzazione della Giuria</a:t>
          </a:r>
        </a:p>
      </dgm:t>
    </dgm:pt>
    <dgm:pt modelId="{07985F4C-1AD7-4DA8-856C-051CABECBA63}" type="parTrans" cxnId="{343EEA48-82BC-43FB-84E3-7299B6DC0FF0}">
      <dgm:prSet/>
      <dgm:spPr/>
      <dgm:t>
        <a:bodyPr/>
        <a:lstStyle/>
        <a:p>
          <a:endParaRPr lang="it-IT"/>
        </a:p>
      </dgm:t>
    </dgm:pt>
    <dgm:pt modelId="{9677F7E4-585D-412F-83D3-06521BDD4143}" type="sibTrans" cxnId="{343EEA48-82BC-43FB-84E3-7299B6DC0FF0}">
      <dgm:prSet/>
      <dgm:spPr/>
      <dgm:t>
        <a:bodyPr/>
        <a:lstStyle/>
        <a:p>
          <a:endParaRPr lang="it-IT"/>
        </a:p>
      </dgm:t>
    </dgm:pt>
    <dgm:pt modelId="{7122C6EB-A2E8-4417-A062-E37397B812C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accettare a cavallo qualsiasi oggetto durante il percorso salvo gli occhiali ed il </a:t>
          </a:r>
          <a:r>
            <a:rPr lang="it-IT" sz="2400" dirty="0" err="1">
              <a:solidFill>
                <a:schemeClr val="tx2">
                  <a:lumMod val="50000"/>
                </a:schemeClr>
              </a:solidFill>
            </a:rPr>
            <a:t>cap</a:t>
          </a:r>
          <a:endParaRPr lang="it-IT" sz="2400" dirty="0">
            <a:solidFill>
              <a:schemeClr val="tx2">
                <a:lumMod val="50000"/>
              </a:schemeClr>
            </a:solidFill>
          </a:endParaRPr>
        </a:p>
      </dgm:t>
    </dgm:pt>
    <dgm:pt modelId="{E9AB22FB-D457-4ADB-9428-8E439321E91B}" type="parTrans" cxnId="{AE6B8A51-E7B4-44A0-AB90-88DD6EFD1A18}">
      <dgm:prSet/>
      <dgm:spPr/>
      <dgm:t>
        <a:bodyPr/>
        <a:lstStyle/>
        <a:p>
          <a:endParaRPr lang="it-IT"/>
        </a:p>
      </dgm:t>
    </dgm:pt>
    <dgm:pt modelId="{1A43B493-7008-4C6A-AED3-36E21A98D866}" type="sibTrans" cxnId="{AE6B8A51-E7B4-44A0-AB90-88DD6EFD1A18}">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4"/>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4"/>
      <dgm:spPr/>
    </dgm:pt>
    <dgm:pt modelId="{DB83D5D9-5F38-491F-907B-3548E2ECB438}" type="pres">
      <dgm:prSet presAssocID="{450E8D70-113E-47E3-AECD-57D7A0272352}" presName="dstNode" presStyleLbl="node1" presStyleIdx="0" presStyleCnt="4"/>
      <dgm:spPr/>
    </dgm:pt>
    <dgm:pt modelId="{96F4FDA8-9380-463B-90FF-CF2F4ED32DA3}" type="pres">
      <dgm:prSet presAssocID="{288AF189-E075-43DC-B310-67A8245FF7AE}" presName="text_1" presStyleLbl="node1" presStyleIdx="0" presStyleCnt="4">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4"/>
      <dgm:spPr/>
    </dgm:pt>
    <dgm:pt modelId="{D2827616-0C0A-441E-BE31-7D4C509597AA}" type="pres">
      <dgm:prSet presAssocID="{D5C90893-D99F-4F4C-9ED3-5FBE31581D1E}" presName="text_2" presStyleLbl="node1" presStyleIdx="1" presStyleCnt="4">
        <dgm:presLayoutVars>
          <dgm:bulletEnabled val="1"/>
        </dgm:presLayoutVars>
      </dgm:prSet>
      <dgm:spPr/>
    </dgm:pt>
    <dgm:pt modelId="{356B7946-43F3-4175-BC5A-B567DE9B5F91}" type="pres">
      <dgm:prSet presAssocID="{D5C90893-D99F-4F4C-9ED3-5FBE31581D1E}" presName="accent_2" presStyleCnt="0"/>
      <dgm:spPr/>
    </dgm:pt>
    <dgm:pt modelId="{06BFC561-C08D-417B-A46B-C72216744621}" type="pres">
      <dgm:prSet presAssocID="{D5C90893-D99F-4F4C-9ED3-5FBE31581D1E}" presName="accentRepeatNode" presStyleLbl="solidFgAcc1" presStyleIdx="1" presStyleCnt="4"/>
      <dgm:spPr/>
    </dgm:pt>
    <dgm:pt modelId="{02142A10-AB9C-47AE-B628-9A9F64C0FDCC}" type="pres">
      <dgm:prSet presAssocID="{4FC2E319-90DC-428D-A94A-DE870B09F49B}" presName="text_3" presStyleLbl="node1" presStyleIdx="2" presStyleCnt="4" custScaleY="143231">
        <dgm:presLayoutVars>
          <dgm:bulletEnabled val="1"/>
        </dgm:presLayoutVars>
      </dgm:prSet>
      <dgm:spPr/>
    </dgm:pt>
    <dgm:pt modelId="{8FEF8BD0-C80E-4266-BBC2-AF76805FB261}" type="pres">
      <dgm:prSet presAssocID="{4FC2E319-90DC-428D-A94A-DE870B09F49B}" presName="accent_3" presStyleCnt="0"/>
      <dgm:spPr/>
    </dgm:pt>
    <dgm:pt modelId="{145E70A9-10CC-4368-9F60-6223B82E148B}" type="pres">
      <dgm:prSet presAssocID="{4FC2E319-90DC-428D-A94A-DE870B09F49B}" presName="accentRepeatNode" presStyleLbl="solidFgAcc1" presStyleIdx="2" presStyleCnt="4"/>
      <dgm:spPr/>
    </dgm:pt>
    <dgm:pt modelId="{4E873E39-83D5-4BAB-8227-AB551E94E221}" type="pres">
      <dgm:prSet presAssocID="{7122C6EB-A2E8-4417-A062-E37397B812CC}" presName="text_4" presStyleLbl="node1" presStyleIdx="3" presStyleCnt="4">
        <dgm:presLayoutVars>
          <dgm:bulletEnabled val="1"/>
        </dgm:presLayoutVars>
      </dgm:prSet>
      <dgm:spPr/>
    </dgm:pt>
    <dgm:pt modelId="{CA70DF70-6EBD-4399-B35C-FC0AF7CB4806}" type="pres">
      <dgm:prSet presAssocID="{7122C6EB-A2E8-4417-A062-E37397B812CC}" presName="accent_4" presStyleCnt="0"/>
      <dgm:spPr/>
    </dgm:pt>
    <dgm:pt modelId="{6685A79F-031C-4C7B-860A-C93D1CEE99E5}" type="pres">
      <dgm:prSet presAssocID="{7122C6EB-A2E8-4417-A062-E37397B812CC}" presName="accentRepeatNode" presStyleLbl="solidFgAcc1" presStyleIdx="3" presStyleCnt="4"/>
      <dgm:spPr/>
    </dgm:pt>
  </dgm:ptLst>
  <dgm:cxnLst>
    <dgm:cxn modelId="{343EEA48-82BC-43FB-84E3-7299B6DC0FF0}" srcId="{450E8D70-113E-47E3-AECD-57D7A0272352}" destId="{4FC2E319-90DC-428D-A94A-DE870B09F49B}" srcOrd="2" destOrd="0" parTransId="{07985F4C-1AD7-4DA8-856C-051CABECBA63}" sibTransId="{9677F7E4-585D-412F-83D3-06521BDD4143}"/>
    <dgm:cxn modelId="{D0CFA64A-AC08-4D3A-94AA-84C3A93A8417}" srcId="{450E8D70-113E-47E3-AECD-57D7A0272352}" destId="{D5C90893-D99F-4F4C-9ED3-5FBE31581D1E}" srcOrd="1" destOrd="0" parTransId="{BC76EB0E-C6AA-451E-B299-ACBC1FB3EBE0}" sibTransId="{D3DBA685-4FC4-4D51-93FC-5B3BE254CD48}"/>
    <dgm:cxn modelId="{AE6B8A51-E7B4-44A0-AB90-88DD6EFD1A18}" srcId="{450E8D70-113E-47E3-AECD-57D7A0272352}" destId="{7122C6EB-A2E8-4417-A062-E37397B812CC}" srcOrd="3" destOrd="0" parTransId="{E9AB22FB-D457-4ADB-9428-8E439321E91B}" sibTransId="{1A43B493-7008-4C6A-AED3-36E21A98D866}"/>
    <dgm:cxn modelId="{736E7A7A-8F01-479C-9351-13C48660DD58}" type="presOf" srcId="{3DAD78CB-463B-44FF-98C0-22DED251E9FD}" destId="{666892B5-CFEB-4D44-B2B2-D9ACBEEC9A28}" srcOrd="0" destOrd="0" presId="urn:microsoft.com/office/officeart/2008/layout/VerticalCurvedList"/>
    <dgm:cxn modelId="{97D89791-1B82-482D-8538-C259A25A7474}" type="presOf" srcId="{D5C90893-D99F-4F4C-9ED3-5FBE31581D1E}" destId="{D2827616-0C0A-441E-BE31-7D4C509597AA}" srcOrd="0" destOrd="0" presId="urn:microsoft.com/office/officeart/2008/layout/VerticalCurvedList"/>
    <dgm:cxn modelId="{CC866BB0-6D7C-4F06-A100-93EC19274A1F}" type="presOf" srcId="{7122C6EB-A2E8-4417-A062-E37397B812CC}" destId="{4E873E39-83D5-4BAB-8227-AB551E94E221}"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BB34D2E7-B532-492F-A2F7-FFB6F19704A1}" type="presOf" srcId="{4FC2E319-90DC-428D-A94A-DE870B09F49B}" destId="{02142A10-AB9C-47AE-B628-9A9F64C0FDCC}" srcOrd="0" destOrd="0" presId="urn:microsoft.com/office/officeart/2008/layout/VerticalCurvedList"/>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 modelId="{1B06F23B-7EDB-4EDC-A32B-FDF3FFE8461F}" type="presParOf" srcId="{61A3F46D-3803-44A4-A66C-137212F78094}" destId="{D2827616-0C0A-441E-BE31-7D4C509597AA}" srcOrd="3" destOrd="0" presId="urn:microsoft.com/office/officeart/2008/layout/VerticalCurvedList"/>
    <dgm:cxn modelId="{E13C302A-D035-471C-A466-04335CA81560}" type="presParOf" srcId="{61A3F46D-3803-44A4-A66C-137212F78094}" destId="{356B7946-43F3-4175-BC5A-B567DE9B5F91}" srcOrd="4" destOrd="0" presId="urn:microsoft.com/office/officeart/2008/layout/VerticalCurvedList"/>
    <dgm:cxn modelId="{D7988D4B-330B-46C8-96DF-FF6AFA9847DE}" type="presParOf" srcId="{356B7946-43F3-4175-BC5A-B567DE9B5F91}" destId="{06BFC561-C08D-417B-A46B-C72216744621}" srcOrd="0" destOrd="0" presId="urn:microsoft.com/office/officeart/2008/layout/VerticalCurvedList"/>
    <dgm:cxn modelId="{ACD66CF3-EFF2-4E45-86A5-1A328FCDEBCC}" type="presParOf" srcId="{61A3F46D-3803-44A4-A66C-137212F78094}" destId="{02142A10-AB9C-47AE-B628-9A9F64C0FDCC}" srcOrd="5" destOrd="0" presId="urn:microsoft.com/office/officeart/2008/layout/VerticalCurvedList"/>
    <dgm:cxn modelId="{31FC5A46-6440-4449-AAEC-E24164B6BF86}" type="presParOf" srcId="{61A3F46D-3803-44A4-A66C-137212F78094}" destId="{8FEF8BD0-C80E-4266-BBC2-AF76805FB261}" srcOrd="6" destOrd="0" presId="urn:microsoft.com/office/officeart/2008/layout/VerticalCurvedList"/>
    <dgm:cxn modelId="{7C871325-7EF3-4017-BBB2-223B3ECE60A1}" type="presParOf" srcId="{8FEF8BD0-C80E-4266-BBC2-AF76805FB261}" destId="{145E70A9-10CC-4368-9F60-6223B82E148B}" srcOrd="0" destOrd="0" presId="urn:microsoft.com/office/officeart/2008/layout/VerticalCurvedList"/>
    <dgm:cxn modelId="{9090E5DF-EE8C-459D-B9C8-FED3EDDCF15F}" type="presParOf" srcId="{61A3F46D-3803-44A4-A66C-137212F78094}" destId="{4E873E39-83D5-4BAB-8227-AB551E94E221}" srcOrd="7" destOrd="0" presId="urn:microsoft.com/office/officeart/2008/layout/VerticalCurvedList"/>
    <dgm:cxn modelId="{3DEEE916-F77A-43F6-9FA1-DCB6DC64CF45}" type="presParOf" srcId="{61A3F46D-3803-44A4-A66C-137212F78094}" destId="{CA70DF70-6EBD-4399-B35C-FC0AF7CB4806}" srcOrd="8" destOrd="0" presId="urn:microsoft.com/office/officeart/2008/layout/VerticalCurvedList"/>
    <dgm:cxn modelId="{24A79A28-DA49-406F-AD73-71E0AC3E66F5}" type="presParOf" srcId="{CA70DF70-6EBD-4399-B35C-FC0AF7CB4806}" destId="{6685A79F-031C-4C7B-860A-C93D1CEE99E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0E8D70-113E-47E3-AECD-57D7A027235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288AF189-E075-43DC-B310-67A8245FF7AE}">
      <dgm:prSet custT="1"/>
      <dgm:spPr>
        <a:gradFill flip="none" rotWithShape="1">
          <a:gsLst>
            <a:gs pos="0">
              <a:schemeClr val="accent1">
                <a:lumMod val="75000"/>
              </a:schemeClr>
            </a:gs>
            <a:gs pos="50000">
              <a:schemeClr val="accent1">
                <a:lumMod val="20000"/>
                <a:lumOff val="80000"/>
              </a:schemeClr>
            </a:gs>
            <a:gs pos="100000">
              <a:schemeClr val="bg1"/>
            </a:gs>
          </a:gsLst>
          <a:lin ang="0" scaled="1"/>
          <a:tileRect/>
        </a:gradFill>
      </dgm:spPr>
      <dgm:t>
        <a:bodyPr/>
        <a:lstStyle/>
        <a:p>
          <a:r>
            <a:rPr lang="it-IT" sz="2400" dirty="0">
              <a:solidFill>
                <a:schemeClr val="tx2">
                  <a:lumMod val="50000"/>
                </a:schemeClr>
              </a:solidFill>
            </a:rPr>
            <a:t>perdere il </a:t>
          </a:r>
          <a:r>
            <a:rPr lang="it-IT" sz="2400" dirty="0" err="1">
              <a:solidFill>
                <a:schemeClr val="tx2">
                  <a:lumMod val="50000"/>
                </a:schemeClr>
              </a:solidFill>
            </a:rPr>
            <a:t>cap</a:t>
          </a:r>
          <a:r>
            <a:rPr lang="it-IT" sz="2400" dirty="0">
              <a:solidFill>
                <a:schemeClr val="tx2">
                  <a:lumMod val="50000"/>
                </a:schemeClr>
              </a:solidFill>
            </a:rPr>
            <a:t> durante il percorso</a:t>
          </a:r>
        </a:p>
      </dgm:t>
    </dgm:pt>
    <dgm:pt modelId="{3EA04576-21AD-4330-873E-4AFB3583AD28}" type="parTrans" cxnId="{87C5A2E2-9F0E-406C-B087-430FDFE3B40B}">
      <dgm:prSet/>
      <dgm:spPr/>
      <dgm:t>
        <a:bodyPr/>
        <a:lstStyle/>
        <a:p>
          <a:endParaRPr lang="it-IT"/>
        </a:p>
      </dgm:t>
    </dgm:pt>
    <dgm:pt modelId="{3DAD78CB-463B-44FF-98C0-22DED251E9FD}" type="sibTrans" cxnId="{87C5A2E2-9F0E-406C-B087-430FDFE3B40B}">
      <dgm:prSet/>
      <dgm:spPr/>
      <dgm:t>
        <a:bodyPr/>
        <a:lstStyle/>
        <a:p>
          <a:endParaRPr lang="it-IT"/>
        </a:p>
      </dgm:t>
    </dgm:pt>
    <dgm:pt modelId="{D5C90893-D99F-4F4C-9ED3-5FBE31581D1E}">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non uscire da una gabbia chiusa secondo la giusta direzione o apportare o fare apportare spostamenti agli elementi costituenti la gabbia stessa</a:t>
          </a:r>
        </a:p>
      </dgm:t>
    </dgm:pt>
    <dgm:pt modelId="{BC76EB0E-C6AA-451E-B299-ACBC1FB3EBE0}" type="parTrans" cxnId="{D0CFA64A-AC08-4D3A-94AA-84C3A93A8417}">
      <dgm:prSet/>
      <dgm:spPr/>
      <dgm:t>
        <a:bodyPr/>
        <a:lstStyle/>
        <a:p>
          <a:endParaRPr lang="it-IT"/>
        </a:p>
      </dgm:t>
    </dgm:pt>
    <dgm:pt modelId="{D3DBA685-4FC4-4D51-93FC-5B3BE254CD48}" type="sibTrans" cxnId="{D0CFA64A-AC08-4D3A-94AA-84C3A93A8417}">
      <dgm:prSet/>
      <dgm:spPr/>
      <dgm:t>
        <a:bodyPr/>
        <a:lstStyle/>
        <a:p>
          <a:endParaRPr lang="it-IT"/>
        </a:p>
      </dgm:t>
    </dgm:pt>
    <dgm:pt modelId="{4FC2E319-90DC-428D-A94A-DE870B09F49B}">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commettere la seconda disobbedienza nell’insieme del percorso</a:t>
          </a:r>
        </a:p>
      </dgm:t>
    </dgm:pt>
    <dgm:pt modelId="{07985F4C-1AD7-4DA8-856C-051CABECBA63}" type="parTrans" cxnId="{343EEA48-82BC-43FB-84E3-7299B6DC0FF0}">
      <dgm:prSet/>
      <dgm:spPr/>
      <dgm:t>
        <a:bodyPr/>
        <a:lstStyle/>
        <a:p>
          <a:endParaRPr lang="it-IT"/>
        </a:p>
      </dgm:t>
    </dgm:pt>
    <dgm:pt modelId="{9677F7E4-585D-412F-83D3-06521BDD4143}" type="sibTrans" cxnId="{343EEA48-82BC-43FB-84E3-7299B6DC0FF0}">
      <dgm:prSet/>
      <dgm:spPr/>
      <dgm:t>
        <a:bodyPr/>
        <a:lstStyle/>
        <a:p>
          <a:endParaRPr lang="it-IT"/>
        </a:p>
      </dgm:t>
    </dgm:pt>
    <dgm:pt modelId="{7122C6EB-A2E8-4417-A062-E37397B812CC}">
      <dgm:prSet custT="1"/>
      <dgm:spPr>
        <a:gradFill rotWithShape="0">
          <a:gsLst>
            <a:gs pos="0">
              <a:schemeClr val="accent1">
                <a:lumMod val="75000"/>
              </a:schemeClr>
            </a:gs>
            <a:gs pos="50000">
              <a:schemeClr val="accent1">
                <a:lumMod val="20000"/>
                <a:lumOff val="80000"/>
              </a:schemeClr>
            </a:gs>
            <a:gs pos="100000">
              <a:schemeClr val="bg1"/>
            </a:gs>
          </a:gsLst>
          <a:lin ang="0" scaled="1"/>
        </a:gradFill>
      </dgm:spPr>
      <dgm:t>
        <a:bodyPr/>
        <a:lstStyle/>
        <a:p>
          <a:r>
            <a:rPr lang="it-IT" sz="2400" dirty="0">
              <a:solidFill>
                <a:schemeClr val="tx2">
                  <a:lumMod val="50000"/>
                </a:schemeClr>
              </a:solidFill>
            </a:rPr>
            <a:t>impiegare più di 45”, dopo il segnale di partenza e dopo che il tempo del percorso sia iniziato, per saltare il 1° ostacolo</a:t>
          </a:r>
        </a:p>
      </dgm:t>
    </dgm:pt>
    <dgm:pt modelId="{E9AB22FB-D457-4ADB-9428-8E439321E91B}" type="parTrans" cxnId="{AE6B8A51-E7B4-44A0-AB90-88DD6EFD1A18}">
      <dgm:prSet/>
      <dgm:spPr/>
      <dgm:t>
        <a:bodyPr/>
        <a:lstStyle/>
        <a:p>
          <a:endParaRPr lang="it-IT"/>
        </a:p>
      </dgm:t>
    </dgm:pt>
    <dgm:pt modelId="{1A43B493-7008-4C6A-AED3-36E21A98D866}" type="sibTrans" cxnId="{AE6B8A51-E7B4-44A0-AB90-88DD6EFD1A18}">
      <dgm:prSet/>
      <dgm:spPr/>
      <dgm:t>
        <a:bodyPr/>
        <a:lstStyle/>
        <a:p>
          <a:endParaRPr lang="it-IT"/>
        </a:p>
      </dgm:t>
    </dgm:pt>
    <dgm:pt modelId="{35B3496D-E12A-4C9C-A84F-C9659D9A1CBF}" type="pres">
      <dgm:prSet presAssocID="{450E8D70-113E-47E3-AECD-57D7A0272352}" presName="Name0" presStyleCnt="0">
        <dgm:presLayoutVars>
          <dgm:chMax val="7"/>
          <dgm:chPref val="7"/>
          <dgm:dir/>
        </dgm:presLayoutVars>
      </dgm:prSet>
      <dgm:spPr/>
    </dgm:pt>
    <dgm:pt modelId="{61A3F46D-3803-44A4-A66C-137212F78094}" type="pres">
      <dgm:prSet presAssocID="{450E8D70-113E-47E3-AECD-57D7A0272352}" presName="Name1" presStyleCnt="0"/>
      <dgm:spPr/>
    </dgm:pt>
    <dgm:pt modelId="{C2E97E90-C80E-4184-BD3C-AC83B1F90B58}" type="pres">
      <dgm:prSet presAssocID="{450E8D70-113E-47E3-AECD-57D7A0272352}" presName="cycle" presStyleCnt="0"/>
      <dgm:spPr/>
    </dgm:pt>
    <dgm:pt modelId="{0F8C1148-3E13-4234-B4D0-261D4EDA6B27}" type="pres">
      <dgm:prSet presAssocID="{450E8D70-113E-47E3-AECD-57D7A0272352}" presName="srcNode" presStyleLbl="node1" presStyleIdx="0" presStyleCnt="4"/>
      <dgm:spPr/>
    </dgm:pt>
    <dgm:pt modelId="{666892B5-CFEB-4D44-B2B2-D9ACBEEC9A28}" type="pres">
      <dgm:prSet presAssocID="{450E8D70-113E-47E3-AECD-57D7A0272352}" presName="conn" presStyleLbl="parChTrans1D2" presStyleIdx="0" presStyleCnt="1"/>
      <dgm:spPr/>
    </dgm:pt>
    <dgm:pt modelId="{9CC7824C-A176-4F4B-9CCD-8B0CC3B00D98}" type="pres">
      <dgm:prSet presAssocID="{450E8D70-113E-47E3-AECD-57D7A0272352}" presName="extraNode" presStyleLbl="node1" presStyleIdx="0" presStyleCnt="4"/>
      <dgm:spPr/>
    </dgm:pt>
    <dgm:pt modelId="{DB83D5D9-5F38-491F-907B-3548E2ECB438}" type="pres">
      <dgm:prSet presAssocID="{450E8D70-113E-47E3-AECD-57D7A0272352}" presName="dstNode" presStyleLbl="node1" presStyleIdx="0" presStyleCnt="4"/>
      <dgm:spPr/>
    </dgm:pt>
    <dgm:pt modelId="{96F4FDA8-9380-463B-90FF-CF2F4ED32DA3}" type="pres">
      <dgm:prSet presAssocID="{288AF189-E075-43DC-B310-67A8245FF7AE}" presName="text_1" presStyleLbl="node1" presStyleIdx="0" presStyleCnt="4">
        <dgm:presLayoutVars>
          <dgm:bulletEnabled val="1"/>
        </dgm:presLayoutVars>
      </dgm:prSet>
      <dgm:spPr/>
    </dgm:pt>
    <dgm:pt modelId="{699DF4EA-B54A-412B-B093-DC7155350C36}" type="pres">
      <dgm:prSet presAssocID="{288AF189-E075-43DC-B310-67A8245FF7AE}" presName="accent_1" presStyleCnt="0"/>
      <dgm:spPr/>
    </dgm:pt>
    <dgm:pt modelId="{9D22A671-CD9D-4067-86BF-4F63E16C6F3E}" type="pres">
      <dgm:prSet presAssocID="{288AF189-E075-43DC-B310-67A8245FF7AE}" presName="accentRepeatNode" presStyleLbl="solidFgAcc1" presStyleIdx="0" presStyleCnt="4"/>
      <dgm:spPr/>
    </dgm:pt>
    <dgm:pt modelId="{D2827616-0C0A-441E-BE31-7D4C509597AA}" type="pres">
      <dgm:prSet presAssocID="{D5C90893-D99F-4F4C-9ED3-5FBE31581D1E}" presName="text_2" presStyleLbl="node1" presStyleIdx="1" presStyleCnt="4" custScaleY="168865">
        <dgm:presLayoutVars>
          <dgm:bulletEnabled val="1"/>
        </dgm:presLayoutVars>
      </dgm:prSet>
      <dgm:spPr/>
    </dgm:pt>
    <dgm:pt modelId="{356B7946-43F3-4175-BC5A-B567DE9B5F91}" type="pres">
      <dgm:prSet presAssocID="{D5C90893-D99F-4F4C-9ED3-5FBE31581D1E}" presName="accent_2" presStyleCnt="0"/>
      <dgm:spPr/>
    </dgm:pt>
    <dgm:pt modelId="{06BFC561-C08D-417B-A46B-C72216744621}" type="pres">
      <dgm:prSet presAssocID="{D5C90893-D99F-4F4C-9ED3-5FBE31581D1E}" presName="accentRepeatNode" presStyleLbl="solidFgAcc1" presStyleIdx="1" presStyleCnt="4"/>
      <dgm:spPr/>
    </dgm:pt>
    <dgm:pt modelId="{02142A10-AB9C-47AE-B628-9A9F64C0FDCC}" type="pres">
      <dgm:prSet presAssocID="{4FC2E319-90DC-428D-A94A-DE870B09F49B}" presName="text_3" presStyleLbl="node1" presStyleIdx="2" presStyleCnt="4">
        <dgm:presLayoutVars>
          <dgm:bulletEnabled val="1"/>
        </dgm:presLayoutVars>
      </dgm:prSet>
      <dgm:spPr/>
    </dgm:pt>
    <dgm:pt modelId="{8FEF8BD0-C80E-4266-BBC2-AF76805FB261}" type="pres">
      <dgm:prSet presAssocID="{4FC2E319-90DC-428D-A94A-DE870B09F49B}" presName="accent_3" presStyleCnt="0"/>
      <dgm:spPr/>
    </dgm:pt>
    <dgm:pt modelId="{145E70A9-10CC-4368-9F60-6223B82E148B}" type="pres">
      <dgm:prSet presAssocID="{4FC2E319-90DC-428D-A94A-DE870B09F49B}" presName="accentRepeatNode" presStyleLbl="solidFgAcc1" presStyleIdx="2" presStyleCnt="4"/>
      <dgm:spPr/>
    </dgm:pt>
    <dgm:pt modelId="{4E873E39-83D5-4BAB-8227-AB551E94E221}" type="pres">
      <dgm:prSet presAssocID="{7122C6EB-A2E8-4417-A062-E37397B812CC}" presName="text_4" presStyleLbl="node1" presStyleIdx="3" presStyleCnt="4">
        <dgm:presLayoutVars>
          <dgm:bulletEnabled val="1"/>
        </dgm:presLayoutVars>
      </dgm:prSet>
      <dgm:spPr/>
    </dgm:pt>
    <dgm:pt modelId="{CA70DF70-6EBD-4399-B35C-FC0AF7CB4806}" type="pres">
      <dgm:prSet presAssocID="{7122C6EB-A2E8-4417-A062-E37397B812CC}" presName="accent_4" presStyleCnt="0"/>
      <dgm:spPr/>
    </dgm:pt>
    <dgm:pt modelId="{6685A79F-031C-4C7B-860A-C93D1CEE99E5}" type="pres">
      <dgm:prSet presAssocID="{7122C6EB-A2E8-4417-A062-E37397B812CC}" presName="accentRepeatNode" presStyleLbl="solidFgAcc1" presStyleIdx="3" presStyleCnt="4"/>
      <dgm:spPr/>
    </dgm:pt>
  </dgm:ptLst>
  <dgm:cxnLst>
    <dgm:cxn modelId="{343EEA48-82BC-43FB-84E3-7299B6DC0FF0}" srcId="{450E8D70-113E-47E3-AECD-57D7A0272352}" destId="{4FC2E319-90DC-428D-A94A-DE870B09F49B}" srcOrd="2" destOrd="0" parTransId="{07985F4C-1AD7-4DA8-856C-051CABECBA63}" sibTransId="{9677F7E4-585D-412F-83D3-06521BDD4143}"/>
    <dgm:cxn modelId="{D0CFA64A-AC08-4D3A-94AA-84C3A93A8417}" srcId="{450E8D70-113E-47E3-AECD-57D7A0272352}" destId="{D5C90893-D99F-4F4C-9ED3-5FBE31581D1E}" srcOrd="1" destOrd="0" parTransId="{BC76EB0E-C6AA-451E-B299-ACBC1FB3EBE0}" sibTransId="{D3DBA685-4FC4-4D51-93FC-5B3BE254CD48}"/>
    <dgm:cxn modelId="{AE6B8A51-E7B4-44A0-AB90-88DD6EFD1A18}" srcId="{450E8D70-113E-47E3-AECD-57D7A0272352}" destId="{7122C6EB-A2E8-4417-A062-E37397B812CC}" srcOrd="3" destOrd="0" parTransId="{E9AB22FB-D457-4ADB-9428-8E439321E91B}" sibTransId="{1A43B493-7008-4C6A-AED3-36E21A98D866}"/>
    <dgm:cxn modelId="{736E7A7A-8F01-479C-9351-13C48660DD58}" type="presOf" srcId="{3DAD78CB-463B-44FF-98C0-22DED251E9FD}" destId="{666892B5-CFEB-4D44-B2B2-D9ACBEEC9A28}" srcOrd="0" destOrd="0" presId="urn:microsoft.com/office/officeart/2008/layout/VerticalCurvedList"/>
    <dgm:cxn modelId="{97D89791-1B82-482D-8538-C259A25A7474}" type="presOf" srcId="{D5C90893-D99F-4F4C-9ED3-5FBE31581D1E}" destId="{D2827616-0C0A-441E-BE31-7D4C509597AA}" srcOrd="0" destOrd="0" presId="urn:microsoft.com/office/officeart/2008/layout/VerticalCurvedList"/>
    <dgm:cxn modelId="{CC866BB0-6D7C-4F06-A100-93EC19274A1F}" type="presOf" srcId="{7122C6EB-A2E8-4417-A062-E37397B812CC}" destId="{4E873E39-83D5-4BAB-8227-AB551E94E221}" srcOrd="0" destOrd="0" presId="urn:microsoft.com/office/officeart/2008/layout/VerticalCurvedList"/>
    <dgm:cxn modelId="{EFA31BB8-37C5-4284-B1AE-2F7CEFB43463}" type="presOf" srcId="{288AF189-E075-43DC-B310-67A8245FF7AE}" destId="{96F4FDA8-9380-463B-90FF-CF2F4ED32DA3}" srcOrd="0" destOrd="0" presId="urn:microsoft.com/office/officeart/2008/layout/VerticalCurvedList"/>
    <dgm:cxn modelId="{A8E24ED7-9AD2-4F26-871B-4E87DF060D24}" type="presOf" srcId="{450E8D70-113E-47E3-AECD-57D7A0272352}" destId="{35B3496D-E12A-4C9C-A84F-C9659D9A1CBF}" srcOrd="0" destOrd="0" presId="urn:microsoft.com/office/officeart/2008/layout/VerticalCurvedList"/>
    <dgm:cxn modelId="{87C5A2E2-9F0E-406C-B087-430FDFE3B40B}" srcId="{450E8D70-113E-47E3-AECD-57D7A0272352}" destId="{288AF189-E075-43DC-B310-67A8245FF7AE}" srcOrd="0" destOrd="0" parTransId="{3EA04576-21AD-4330-873E-4AFB3583AD28}" sibTransId="{3DAD78CB-463B-44FF-98C0-22DED251E9FD}"/>
    <dgm:cxn modelId="{BB34D2E7-B532-492F-A2F7-FFB6F19704A1}" type="presOf" srcId="{4FC2E319-90DC-428D-A94A-DE870B09F49B}" destId="{02142A10-AB9C-47AE-B628-9A9F64C0FDCC}" srcOrd="0" destOrd="0" presId="urn:microsoft.com/office/officeart/2008/layout/VerticalCurvedList"/>
    <dgm:cxn modelId="{92F7B9B8-86A1-4640-8C02-56BAA19DCC5F}" type="presParOf" srcId="{35B3496D-E12A-4C9C-A84F-C9659D9A1CBF}" destId="{61A3F46D-3803-44A4-A66C-137212F78094}" srcOrd="0" destOrd="0" presId="urn:microsoft.com/office/officeart/2008/layout/VerticalCurvedList"/>
    <dgm:cxn modelId="{14D0FC25-31FA-41CD-BB48-DFE33709C8B6}" type="presParOf" srcId="{61A3F46D-3803-44A4-A66C-137212F78094}" destId="{C2E97E90-C80E-4184-BD3C-AC83B1F90B58}" srcOrd="0" destOrd="0" presId="urn:microsoft.com/office/officeart/2008/layout/VerticalCurvedList"/>
    <dgm:cxn modelId="{78A54526-F818-45AD-9FB0-05FF4E3973F4}" type="presParOf" srcId="{C2E97E90-C80E-4184-BD3C-AC83B1F90B58}" destId="{0F8C1148-3E13-4234-B4D0-261D4EDA6B27}" srcOrd="0" destOrd="0" presId="urn:microsoft.com/office/officeart/2008/layout/VerticalCurvedList"/>
    <dgm:cxn modelId="{EE4A80E1-343A-40FD-A50C-0DCA265D9C52}" type="presParOf" srcId="{C2E97E90-C80E-4184-BD3C-AC83B1F90B58}" destId="{666892B5-CFEB-4D44-B2B2-D9ACBEEC9A28}" srcOrd="1" destOrd="0" presId="urn:microsoft.com/office/officeart/2008/layout/VerticalCurvedList"/>
    <dgm:cxn modelId="{EE41DD31-87A9-43AD-85D0-9339DA6268C2}" type="presParOf" srcId="{C2E97E90-C80E-4184-BD3C-AC83B1F90B58}" destId="{9CC7824C-A176-4F4B-9CCD-8B0CC3B00D98}" srcOrd="2" destOrd="0" presId="urn:microsoft.com/office/officeart/2008/layout/VerticalCurvedList"/>
    <dgm:cxn modelId="{91EB5EBB-B0A9-47E7-959B-0E5081A8677D}" type="presParOf" srcId="{C2E97E90-C80E-4184-BD3C-AC83B1F90B58}" destId="{DB83D5D9-5F38-491F-907B-3548E2ECB438}" srcOrd="3" destOrd="0" presId="urn:microsoft.com/office/officeart/2008/layout/VerticalCurvedList"/>
    <dgm:cxn modelId="{7EC97646-DE09-4D1F-B0E6-99F9F94CAA57}" type="presParOf" srcId="{61A3F46D-3803-44A4-A66C-137212F78094}" destId="{96F4FDA8-9380-463B-90FF-CF2F4ED32DA3}" srcOrd="1" destOrd="0" presId="urn:microsoft.com/office/officeart/2008/layout/VerticalCurvedList"/>
    <dgm:cxn modelId="{74793B0D-E90F-46FC-8245-99A421398167}" type="presParOf" srcId="{61A3F46D-3803-44A4-A66C-137212F78094}" destId="{699DF4EA-B54A-412B-B093-DC7155350C36}" srcOrd="2" destOrd="0" presId="urn:microsoft.com/office/officeart/2008/layout/VerticalCurvedList"/>
    <dgm:cxn modelId="{23DDEA27-09BA-4DC1-B5F0-205A7A4C3F03}" type="presParOf" srcId="{699DF4EA-B54A-412B-B093-DC7155350C36}" destId="{9D22A671-CD9D-4067-86BF-4F63E16C6F3E}" srcOrd="0" destOrd="0" presId="urn:microsoft.com/office/officeart/2008/layout/VerticalCurvedList"/>
    <dgm:cxn modelId="{1B06F23B-7EDB-4EDC-A32B-FDF3FFE8461F}" type="presParOf" srcId="{61A3F46D-3803-44A4-A66C-137212F78094}" destId="{D2827616-0C0A-441E-BE31-7D4C509597AA}" srcOrd="3" destOrd="0" presId="urn:microsoft.com/office/officeart/2008/layout/VerticalCurvedList"/>
    <dgm:cxn modelId="{E13C302A-D035-471C-A466-04335CA81560}" type="presParOf" srcId="{61A3F46D-3803-44A4-A66C-137212F78094}" destId="{356B7946-43F3-4175-BC5A-B567DE9B5F91}" srcOrd="4" destOrd="0" presId="urn:microsoft.com/office/officeart/2008/layout/VerticalCurvedList"/>
    <dgm:cxn modelId="{D7988D4B-330B-46C8-96DF-FF6AFA9847DE}" type="presParOf" srcId="{356B7946-43F3-4175-BC5A-B567DE9B5F91}" destId="{06BFC561-C08D-417B-A46B-C72216744621}" srcOrd="0" destOrd="0" presId="urn:microsoft.com/office/officeart/2008/layout/VerticalCurvedList"/>
    <dgm:cxn modelId="{ACD66CF3-EFF2-4E45-86A5-1A328FCDEBCC}" type="presParOf" srcId="{61A3F46D-3803-44A4-A66C-137212F78094}" destId="{02142A10-AB9C-47AE-B628-9A9F64C0FDCC}" srcOrd="5" destOrd="0" presId="urn:microsoft.com/office/officeart/2008/layout/VerticalCurvedList"/>
    <dgm:cxn modelId="{31FC5A46-6440-4449-AAEC-E24164B6BF86}" type="presParOf" srcId="{61A3F46D-3803-44A4-A66C-137212F78094}" destId="{8FEF8BD0-C80E-4266-BBC2-AF76805FB261}" srcOrd="6" destOrd="0" presId="urn:microsoft.com/office/officeart/2008/layout/VerticalCurvedList"/>
    <dgm:cxn modelId="{7C871325-7EF3-4017-BBB2-223B3ECE60A1}" type="presParOf" srcId="{8FEF8BD0-C80E-4266-BBC2-AF76805FB261}" destId="{145E70A9-10CC-4368-9F60-6223B82E148B}" srcOrd="0" destOrd="0" presId="urn:microsoft.com/office/officeart/2008/layout/VerticalCurvedList"/>
    <dgm:cxn modelId="{9090E5DF-EE8C-459D-B9C8-FED3EDDCF15F}" type="presParOf" srcId="{61A3F46D-3803-44A4-A66C-137212F78094}" destId="{4E873E39-83D5-4BAB-8227-AB551E94E221}" srcOrd="7" destOrd="0" presId="urn:microsoft.com/office/officeart/2008/layout/VerticalCurvedList"/>
    <dgm:cxn modelId="{3DEEE916-F77A-43F6-9FA1-DCB6DC64CF45}" type="presParOf" srcId="{61A3F46D-3803-44A4-A66C-137212F78094}" destId="{CA70DF70-6EBD-4399-B35C-FC0AF7CB4806}" srcOrd="8" destOrd="0" presId="urn:microsoft.com/office/officeart/2008/layout/VerticalCurvedList"/>
    <dgm:cxn modelId="{24A79A28-DA49-406F-AD73-71E0AC3E66F5}" type="presParOf" srcId="{CA70DF70-6EBD-4399-B35C-FC0AF7CB4806}" destId="{6685A79F-031C-4C7B-860A-C93D1CEE99E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DA0B97-A6BA-45AF-A6C5-D35C93092CB5}"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it-IT"/>
        </a:p>
      </dgm:t>
    </dgm:pt>
    <dgm:pt modelId="{08D680A7-3446-45AC-99DB-D4BCDCDB727F}">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r>
            <a:rPr lang="it-IT" sz="2400" dirty="0"/>
            <a:t>non entrare in campo alla chiamata del proprio numero</a:t>
          </a:r>
        </a:p>
      </dgm:t>
    </dgm:pt>
    <dgm:pt modelId="{89E2DAA8-3779-4154-9A3C-4305CD1E086C}" type="parTrans" cxnId="{A961D4A7-3253-4FE1-9586-E3FD37DFBBBA}">
      <dgm:prSet/>
      <dgm:spPr/>
      <dgm:t>
        <a:bodyPr/>
        <a:lstStyle/>
        <a:p>
          <a:endParaRPr lang="it-IT"/>
        </a:p>
      </dgm:t>
    </dgm:pt>
    <dgm:pt modelId="{72736FED-9932-46F3-B3FF-A0CB215DFACA}" type="sibTrans" cxnId="{A961D4A7-3253-4FE1-9586-E3FD37DFBBBA}">
      <dgm:prSet/>
      <dgm:spPr/>
      <dgm:t>
        <a:bodyPr/>
        <a:lstStyle/>
        <a:p>
          <a:endParaRPr lang="it-IT"/>
        </a:p>
      </dgm:t>
    </dgm:pt>
    <dgm:pt modelId="{C2C369B7-178F-4EF6-A445-81FAB81A5062}">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r>
            <a:rPr lang="it-IT" sz="2400" dirty="0"/>
            <a:t>entrare in campo non a cavallo od uscire a piedi</a:t>
          </a:r>
        </a:p>
      </dgm:t>
    </dgm:pt>
    <dgm:pt modelId="{3124B286-F7AD-464A-942C-263E2F215D8B}" type="parTrans" cxnId="{ED38216B-FBB4-4946-ACBE-7ECE15BF01AD}">
      <dgm:prSet/>
      <dgm:spPr/>
      <dgm:t>
        <a:bodyPr/>
        <a:lstStyle/>
        <a:p>
          <a:endParaRPr lang="it-IT"/>
        </a:p>
      </dgm:t>
    </dgm:pt>
    <dgm:pt modelId="{542FD72B-FC43-4216-A9BC-396F8F837A3F}" type="sibTrans" cxnId="{ED38216B-FBB4-4946-ACBE-7ECE15BF01AD}">
      <dgm:prSet/>
      <dgm:spPr/>
      <dgm:t>
        <a:bodyPr/>
        <a:lstStyle/>
        <a:p>
          <a:endParaRPr lang="it-IT"/>
        </a:p>
      </dgm:t>
    </dgm:pt>
    <dgm:pt modelId="{17AF03FF-CFFE-4224-9054-F3B643CC25B6}">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r>
            <a:rPr lang="it-IT" sz="2400"/>
            <a:t>ricevere aiuti di compiacenza</a:t>
          </a:r>
          <a:endParaRPr lang="it-IT" sz="2400" dirty="0"/>
        </a:p>
      </dgm:t>
    </dgm:pt>
    <dgm:pt modelId="{CAA9411D-4AEC-4DAE-A316-032DA558C399}" type="parTrans" cxnId="{F4A564C4-AC9D-42E9-BAA2-E93FDDA96E1C}">
      <dgm:prSet/>
      <dgm:spPr/>
      <dgm:t>
        <a:bodyPr/>
        <a:lstStyle/>
        <a:p>
          <a:endParaRPr lang="it-IT"/>
        </a:p>
      </dgm:t>
    </dgm:pt>
    <dgm:pt modelId="{D08154FF-9DCD-44D4-91BB-208F2E3EB7B2}" type="sibTrans" cxnId="{F4A564C4-AC9D-42E9-BAA2-E93FDDA96E1C}">
      <dgm:prSet/>
      <dgm:spPr/>
      <dgm:t>
        <a:bodyPr/>
        <a:lstStyle/>
        <a:p>
          <a:endParaRPr lang="it-IT"/>
        </a:p>
      </dgm:t>
    </dgm:pt>
    <dgm:pt modelId="{0325CDD7-78FD-47A6-8F4C-A216CBD4BF21}">
      <dgm:prSet custT="1"/>
      <dgm:spPr>
        <a:gradFill flip="none" rotWithShape="1">
          <a:gsLst>
            <a:gs pos="0">
              <a:schemeClr val="accent1">
                <a:lumMod val="50000"/>
              </a:schemeClr>
            </a:gs>
            <a:gs pos="60000">
              <a:schemeClr val="accent1">
                <a:lumMod val="45000"/>
                <a:lumOff val="55000"/>
              </a:schemeClr>
            </a:gs>
            <a:gs pos="100000">
              <a:schemeClr val="bg1"/>
            </a:gs>
          </a:gsLst>
          <a:lin ang="0" scaled="1"/>
          <a:tileRect/>
        </a:gradFill>
      </dgm:spPr>
      <dgm:t>
        <a:bodyPr/>
        <a:lstStyle/>
        <a:p>
          <a:pPr algn="l"/>
          <a:r>
            <a:rPr lang="it-IT" sz="2400"/>
            <a:t>entrare in campo a piedi dopo l’inizio della categoria</a:t>
          </a:r>
          <a:endParaRPr lang="it-IT" sz="2400" dirty="0"/>
        </a:p>
      </dgm:t>
    </dgm:pt>
    <dgm:pt modelId="{4F386498-2C3E-49D0-9D84-00A362191307}" type="parTrans" cxnId="{94C8DDDC-6C8F-465B-AFD6-4A82A6FCA145}">
      <dgm:prSet/>
      <dgm:spPr/>
      <dgm:t>
        <a:bodyPr/>
        <a:lstStyle/>
        <a:p>
          <a:endParaRPr lang="it-IT"/>
        </a:p>
      </dgm:t>
    </dgm:pt>
    <dgm:pt modelId="{DB57084F-2ADC-4102-8543-F837183C6184}" type="sibTrans" cxnId="{94C8DDDC-6C8F-465B-AFD6-4A82A6FCA145}">
      <dgm:prSet/>
      <dgm:spPr/>
      <dgm:t>
        <a:bodyPr/>
        <a:lstStyle/>
        <a:p>
          <a:endParaRPr lang="it-IT"/>
        </a:p>
      </dgm:t>
    </dgm:pt>
    <dgm:pt modelId="{1331A763-2200-465E-AB62-C723D3D718F9}" type="pres">
      <dgm:prSet presAssocID="{C1DA0B97-A6BA-45AF-A6C5-D35C93092CB5}" presName="Name0" presStyleCnt="0">
        <dgm:presLayoutVars>
          <dgm:dir/>
          <dgm:resizeHandles val="exact"/>
        </dgm:presLayoutVars>
      </dgm:prSet>
      <dgm:spPr/>
    </dgm:pt>
    <dgm:pt modelId="{20EB520F-7B9E-40FC-9D4D-59845DF240C7}" type="pres">
      <dgm:prSet presAssocID="{08D680A7-3446-45AC-99DB-D4BCDCDB727F}" presName="composite" presStyleCnt="0"/>
      <dgm:spPr/>
    </dgm:pt>
    <dgm:pt modelId="{A6D378B1-FDF6-4A15-BB6A-DE7098BD474D}" type="pres">
      <dgm:prSet presAssocID="{08D680A7-3446-45AC-99DB-D4BCDCDB727F}" presName="rect1" presStyleLbl="trAlignAcc1" presStyleIdx="0" presStyleCnt="4" custScaleX="141225" custLinFactNeighborX="26605" custLinFactNeighborY="-7621">
        <dgm:presLayoutVars>
          <dgm:bulletEnabled val="1"/>
        </dgm:presLayoutVars>
      </dgm:prSet>
      <dgm:spPr/>
    </dgm:pt>
    <dgm:pt modelId="{7668466A-F32F-44A1-B458-69A1276B0D9A}" type="pres">
      <dgm:prSet presAssocID="{08D680A7-3446-45AC-99DB-D4BCDCDB727F}" presName="rect2" presStyleLbl="fgImgPlace1" presStyleIdx="0" presStyleCnt="4" custLinFactNeighborX="4360" custLinFactNeighborY="-2129"/>
      <dgm:spPr/>
    </dgm:pt>
    <dgm:pt modelId="{24081444-8BED-4A04-B937-A1F382B5C410}" type="pres">
      <dgm:prSet presAssocID="{72736FED-9932-46F3-B3FF-A0CB215DFACA}" presName="sibTrans" presStyleCnt="0"/>
      <dgm:spPr/>
    </dgm:pt>
    <dgm:pt modelId="{0375123B-4D55-4F27-B860-68E0B2E0D64F}" type="pres">
      <dgm:prSet presAssocID="{C2C369B7-178F-4EF6-A445-81FAB81A5062}" presName="composite" presStyleCnt="0"/>
      <dgm:spPr/>
    </dgm:pt>
    <dgm:pt modelId="{F2768335-2944-4832-890B-5970D4521D69}" type="pres">
      <dgm:prSet presAssocID="{C2C369B7-178F-4EF6-A445-81FAB81A5062}" presName="rect1" presStyleLbl="trAlignAcc1" presStyleIdx="1" presStyleCnt="4" custScaleX="141225" custLinFactNeighborX="26605" custLinFactNeighborY="-9546">
        <dgm:presLayoutVars>
          <dgm:bulletEnabled val="1"/>
        </dgm:presLayoutVars>
      </dgm:prSet>
      <dgm:spPr/>
    </dgm:pt>
    <dgm:pt modelId="{A665332A-6442-4E80-BB42-3B8A13E719B7}" type="pres">
      <dgm:prSet presAssocID="{C2C369B7-178F-4EF6-A445-81FAB81A5062}" presName="rect2" presStyleLbl="fgImgPlace1" presStyleIdx="1" presStyleCnt="4" custLinFactNeighborX="4360" custLinFactNeighborY="-9685"/>
      <dgm:spPr/>
    </dgm:pt>
    <dgm:pt modelId="{5964420E-8FEE-427E-8A09-97831E6DD392}" type="pres">
      <dgm:prSet presAssocID="{542FD72B-FC43-4216-A9BC-396F8F837A3F}" presName="sibTrans" presStyleCnt="0"/>
      <dgm:spPr/>
    </dgm:pt>
    <dgm:pt modelId="{8108A1AC-3C4A-4700-AC11-BB605B1B3F43}" type="pres">
      <dgm:prSet presAssocID="{17AF03FF-CFFE-4224-9054-F3B643CC25B6}" presName="composite" presStyleCnt="0"/>
      <dgm:spPr/>
    </dgm:pt>
    <dgm:pt modelId="{9BC560FB-DADD-4960-906C-E47B0F9718FB}" type="pres">
      <dgm:prSet presAssocID="{17AF03FF-CFFE-4224-9054-F3B643CC25B6}" presName="rect1" presStyleLbl="trAlignAcc1" presStyleIdx="2" presStyleCnt="4" custScaleX="141883" custLinFactNeighborX="25895" custLinFactNeighborY="-14275">
        <dgm:presLayoutVars>
          <dgm:bulletEnabled val="1"/>
        </dgm:presLayoutVars>
      </dgm:prSet>
      <dgm:spPr/>
    </dgm:pt>
    <dgm:pt modelId="{AB3E62FB-F97A-45E3-9975-B74156F1A44D}" type="pres">
      <dgm:prSet presAssocID="{17AF03FF-CFFE-4224-9054-F3B643CC25B6}" presName="rect2" presStyleLbl="fgImgPlace1" presStyleIdx="2" presStyleCnt="4" custLinFactNeighborX="4360" custLinFactNeighborY="-10407"/>
      <dgm:spPr/>
    </dgm:pt>
    <dgm:pt modelId="{FF97AAF0-58D9-48D7-B8BC-4DCEB71F63C7}" type="pres">
      <dgm:prSet presAssocID="{D08154FF-9DCD-44D4-91BB-208F2E3EB7B2}" presName="sibTrans" presStyleCnt="0"/>
      <dgm:spPr/>
    </dgm:pt>
    <dgm:pt modelId="{8D69B7BC-7443-45FA-BF56-6ECE52D97A0B}" type="pres">
      <dgm:prSet presAssocID="{0325CDD7-78FD-47A6-8F4C-A216CBD4BF21}" presName="composite" presStyleCnt="0"/>
      <dgm:spPr/>
    </dgm:pt>
    <dgm:pt modelId="{D13F178F-C330-4583-9307-304823B633A3}" type="pres">
      <dgm:prSet presAssocID="{0325CDD7-78FD-47A6-8F4C-A216CBD4BF21}" presName="rect1" presStyleLbl="trAlignAcc1" presStyleIdx="3" presStyleCnt="4" custScaleX="135251" custLinFactNeighborX="28942" custLinFactNeighborY="-17139">
        <dgm:presLayoutVars>
          <dgm:bulletEnabled val="1"/>
        </dgm:presLayoutVars>
      </dgm:prSet>
      <dgm:spPr/>
    </dgm:pt>
    <dgm:pt modelId="{A6AF300C-454E-49AD-ADB5-6DD5248B4CA6}" type="pres">
      <dgm:prSet presAssocID="{0325CDD7-78FD-47A6-8F4C-A216CBD4BF21}" presName="rect2" presStyleLbl="fgImgPlace1" presStyleIdx="3" presStyleCnt="4" custLinFactNeighborX="4360" custLinFactNeighborY="-11913"/>
      <dgm:spPr/>
    </dgm:pt>
  </dgm:ptLst>
  <dgm:cxnLst>
    <dgm:cxn modelId="{957E1241-9AF1-49A7-B85F-62C46CA0B717}" type="presOf" srcId="{0325CDD7-78FD-47A6-8F4C-A216CBD4BF21}" destId="{D13F178F-C330-4583-9307-304823B633A3}" srcOrd="0" destOrd="0" presId="urn:microsoft.com/office/officeart/2008/layout/PictureStrips"/>
    <dgm:cxn modelId="{ED38216B-FBB4-4946-ACBE-7ECE15BF01AD}" srcId="{C1DA0B97-A6BA-45AF-A6C5-D35C93092CB5}" destId="{C2C369B7-178F-4EF6-A445-81FAB81A5062}" srcOrd="1" destOrd="0" parTransId="{3124B286-F7AD-464A-942C-263E2F215D8B}" sibTransId="{542FD72B-FC43-4216-A9BC-396F8F837A3F}"/>
    <dgm:cxn modelId="{9311416E-2F47-42DC-ABA6-06F50D29170E}" type="presOf" srcId="{C1DA0B97-A6BA-45AF-A6C5-D35C93092CB5}" destId="{1331A763-2200-465E-AB62-C723D3D718F9}" srcOrd="0" destOrd="0" presId="urn:microsoft.com/office/officeart/2008/layout/PictureStrips"/>
    <dgm:cxn modelId="{853C6995-C8DE-4720-91C3-4873C3D0D67A}" type="presOf" srcId="{17AF03FF-CFFE-4224-9054-F3B643CC25B6}" destId="{9BC560FB-DADD-4960-906C-E47B0F9718FB}" srcOrd="0" destOrd="0" presId="urn:microsoft.com/office/officeart/2008/layout/PictureStrips"/>
    <dgm:cxn modelId="{FC76FCA0-965B-4F9F-B530-32B27DB1438B}" type="presOf" srcId="{08D680A7-3446-45AC-99DB-D4BCDCDB727F}" destId="{A6D378B1-FDF6-4A15-BB6A-DE7098BD474D}" srcOrd="0" destOrd="0" presId="urn:microsoft.com/office/officeart/2008/layout/PictureStrips"/>
    <dgm:cxn modelId="{A961D4A7-3253-4FE1-9586-E3FD37DFBBBA}" srcId="{C1DA0B97-A6BA-45AF-A6C5-D35C93092CB5}" destId="{08D680A7-3446-45AC-99DB-D4BCDCDB727F}" srcOrd="0" destOrd="0" parTransId="{89E2DAA8-3779-4154-9A3C-4305CD1E086C}" sibTransId="{72736FED-9932-46F3-B3FF-A0CB215DFACA}"/>
    <dgm:cxn modelId="{F4A564C4-AC9D-42E9-BAA2-E93FDDA96E1C}" srcId="{C1DA0B97-A6BA-45AF-A6C5-D35C93092CB5}" destId="{17AF03FF-CFFE-4224-9054-F3B643CC25B6}" srcOrd="2" destOrd="0" parTransId="{CAA9411D-4AEC-4DAE-A316-032DA558C399}" sibTransId="{D08154FF-9DCD-44D4-91BB-208F2E3EB7B2}"/>
    <dgm:cxn modelId="{94C8DDDC-6C8F-465B-AFD6-4A82A6FCA145}" srcId="{C1DA0B97-A6BA-45AF-A6C5-D35C93092CB5}" destId="{0325CDD7-78FD-47A6-8F4C-A216CBD4BF21}" srcOrd="3" destOrd="0" parTransId="{4F386498-2C3E-49D0-9D84-00A362191307}" sibTransId="{DB57084F-2ADC-4102-8543-F837183C6184}"/>
    <dgm:cxn modelId="{B2BB36F1-B930-4BD5-B4A8-13900FC84B56}" type="presOf" srcId="{C2C369B7-178F-4EF6-A445-81FAB81A5062}" destId="{F2768335-2944-4832-890B-5970D4521D69}" srcOrd="0" destOrd="0" presId="urn:microsoft.com/office/officeart/2008/layout/PictureStrips"/>
    <dgm:cxn modelId="{D9646730-2C25-4257-84D5-EBBF85A71418}" type="presParOf" srcId="{1331A763-2200-465E-AB62-C723D3D718F9}" destId="{20EB520F-7B9E-40FC-9D4D-59845DF240C7}" srcOrd="0" destOrd="0" presId="urn:microsoft.com/office/officeart/2008/layout/PictureStrips"/>
    <dgm:cxn modelId="{3A3119E9-54C6-4E61-800C-ACE3F7829493}" type="presParOf" srcId="{20EB520F-7B9E-40FC-9D4D-59845DF240C7}" destId="{A6D378B1-FDF6-4A15-BB6A-DE7098BD474D}" srcOrd="0" destOrd="0" presId="urn:microsoft.com/office/officeart/2008/layout/PictureStrips"/>
    <dgm:cxn modelId="{D0418114-E70B-42E5-83CC-7DD27BC680F1}" type="presParOf" srcId="{20EB520F-7B9E-40FC-9D4D-59845DF240C7}" destId="{7668466A-F32F-44A1-B458-69A1276B0D9A}" srcOrd="1" destOrd="0" presId="urn:microsoft.com/office/officeart/2008/layout/PictureStrips"/>
    <dgm:cxn modelId="{0819745C-57AE-4DAD-B378-5F449837DC53}" type="presParOf" srcId="{1331A763-2200-465E-AB62-C723D3D718F9}" destId="{24081444-8BED-4A04-B937-A1F382B5C410}" srcOrd="1" destOrd="0" presId="urn:microsoft.com/office/officeart/2008/layout/PictureStrips"/>
    <dgm:cxn modelId="{1FA7FB7A-D2BC-4811-9B30-163D71CCBD22}" type="presParOf" srcId="{1331A763-2200-465E-AB62-C723D3D718F9}" destId="{0375123B-4D55-4F27-B860-68E0B2E0D64F}" srcOrd="2" destOrd="0" presId="urn:microsoft.com/office/officeart/2008/layout/PictureStrips"/>
    <dgm:cxn modelId="{D275FFD6-C956-43E3-B98B-5C6CE25D0A65}" type="presParOf" srcId="{0375123B-4D55-4F27-B860-68E0B2E0D64F}" destId="{F2768335-2944-4832-890B-5970D4521D69}" srcOrd="0" destOrd="0" presId="urn:microsoft.com/office/officeart/2008/layout/PictureStrips"/>
    <dgm:cxn modelId="{FB279C8C-0376-4524-B8AC-A833DC5A8D37}" type="presParOf" srcId="{0375123B-4D55-4F27-B860-68E0B2E0D64F}" destId="{A665332A-6442-4E80-BB42-3B8A13E719B7}" srcOrd="1" destOrd="0" presId="urn:microsoft.com/office/officeart/2008/layout/PictureStrips"/>
    <dgm:cxn modelId="{ABC88049-E8FA-4304-AB1F-0F3E89B9F5B0}" type="presParOf" srcId="{1331A763-2200-465E-AB62-C723D3D718F9}" destId="{5964420E-8FEE-427E-8A09-97831E6DD392}" srcOrd="3" destOrd="0" presId="urn:microsoft.com/office/officeart/2008/layout/PictureStrips"/>
    <dgm:cxn modelId="{0314AD4D-7133-4B5D-B01A-84DF5F0BCCBC}" type="presParOf" srcId="{1331A763-2200-465E-AB62-C723D3D718F9}" destId="{8108A1AC-3C4A-4700-AC11-BB605B1B3F43}" srcOrd="4" destOrd="0" presId="urn:microsoft.com/office/officeart/2008/layout/PictureStrips"/>
    <dgm:cxn modelId="{D8CD2878-26DC-4DCE-9DD3-89FD6DD0FB18}" type="presParOf" srcId="{8108A1AC-3C4A-4700-AC11-BB605B1B3F43}" destId="{9BC560FB-DADD-4960-906C-E47B0F9718FB}" srcOrd="0" destOrd="0" presId="urn:microsoft.com/office/officeart/2008/layout/PictureStrips"/>
    <dgm:cxn modelId="{DA295DAE-0DA7-47DA-ACE3-B91D728E7805}" type="presParOf" srcId="{8108A1AC-3C4A-4700-AC11-BB605B1B3F43}" destId="{AB3E62FB-F97A-45E3-9975-B74156F1A44D}" srcOrd="1" destOrd="0" presId="urn:microsoft.com/office/officeart/2008/layout/PictureStrips"/>
    <dgm:cxn modelId="{DB5DE6A3-555E-440F-AF89-C9604DE66512}" type="presParOf" srcId="{1331A763-2200-465E-AB62-C723D3D718F9}" destId="{FF97AAF0-58D9-48D7-B8BC-4DCEB71F63C7}" srcOrd="5" destOrd="0" presId="urn:microsoft.com/office/officeart/2008/layout/PictureStrips"/>
    <dgm:cxn modelId="{7A2E038C-C028-4F35-A03C-0F22F53FD237}" type="presParOf" srcId="{1331A763-2200-465E-AB62-C723D3D718F9}" destId="{8D69B7BC-7443-45FA-BF56-6ECE52D97A0B}" srcOrd="6" destOrd="0" presId="urn:microsoft.com/office/officeart/2008/layout/PictureStrips"/>
    <dgm:cxn modelId="{75C80E35-8247-4BB5-AA93-241386409F68}" type="presParOf" srcId="{8D69B7BC-7443-45FA-BF56-6ECE52D97A0B}" destId="{D13F178F-C330-4583-9307-304823B633A3}" srcOrd="0" destOrd="0" presId="urn:microsoft.com/office/officeart/2008/layout/PictureStrips"/>
    <dgm:cxn modelId="{EDF4FEF9-E314-471E-A217-198AECF018F4}" type="presParOf" srcId="{8D69B7BC-7443-45FA-BF56-6ECE52D97A0B}" destId="{A6AF300C-454E-49AD-ADB5-6DD5248B4CA6}"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B6649-BFF6-421A-957A-C822455D50DB}">
      <dsp:nvSpPr>
        <dsp:cNvPr id="0" name=""/>
        <dsp:cNvSpPr/>
      </dsp:nvSpPr>
      <dsp:spPr>
        <a:xfrm>
          <a:off x="4399841" y="1765895"/>
          <a:ext cx="2518037" cy="2355187"/>
        </a:xfrm>
        <a:prstGeom prst="roundRect">
          <a:avLst/>
        </a:prstGeom>
        <a:gradFill flip="none" rotWithShape="1">
          <a:gsLst>
            <a:gs pos="0">
              <a:schemeClr val="tx2">
                <a:lumMod val="60000"/>
                <a:lumOff val="40000"/>
              </a:schemeClr>
            </a:gs>
            <a:gs pos="100000">
              <a:schemeClr val="bg1"/>
            </a:gs>
          </a:gsLst>
          <a:lin ang="0" scaled="1"/>
          <a:tileRect/>
        </a:gradFill>
        <a:ln>
          <a:noFill/>
        </a:ln>
        <a:effectLst>
          <a:outerShdw blurRad="50800" dist="38100" dir="8100000" sx="105000" sy="105000" algn="tr" rotWithShape="0">
            <a:schemeClr val="bg2">
              <a:lumMod val="5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it-IT" sz="2800" b="1" kern="1200" dirty="0">
              <a:solidFill>
                <a:schemeClr val="tx2">
                  <a:lumMod val="50000"/>
                </a:schemeClr>
              </a:solidFill>
            </a:rPr>
            <a:t>I Concorsi di Salto Ostacoli si classificano  nel seguente modo</a:t>
          </a:r>
          <a:r>
            <a:rPr lang="it-IT" sz="2400" kern="1200" dirty="0">
              <a:solidFill>
                <a:schemeClr val="tx2">
                  <a:lumMod val="50000"/>
                </a:schemeClr>
              </a:solidFill>
            </a:rPr>
            <a:t>:</a:t>
          </a:r>
        </a:p>
      </dsp:txBody>
      <dsp:txXfrm>
        <a:off x="4514812" y="1880866"/>
        <a:ext cx="2288095" cy="2125245"/>
      </dsp:txXfrm>
    </dsp:sp>
    <dsp:sp modelId="{BDE1ECAB-C2AC-48AA-931B-97A7D1D4AA9C}">
      <dsp:nvSpPr>
        <dsp:cNvPr id="0" name=""/>
        <dsp:cNvSpPr/>
      </dsp:nvSpPr>
      <dsp:spPr>
        <a:xfrm rot="16200000">
          <a:off x="5373105" y="1480140"/>
          <a:ext cx="571510" cy="0"/>
        </a:xfrm>
        <a:custGeom>
          <a:avLst/>
          <a:gdLst/>
          <a:ahLst/>
          <a:cxnLst/>
          <a:rect l="0" t="0" r="0" b="0"/>
          <a:pathLst>
            <a:path>
              <a:moveTo>
                <a:pt x="0" y="0"/>
              </a:moveTo>
              <a:lnTo>
                <a:pt x="571510"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9006B0E-C212-4E59-B663-F8BE25040917}">
      <dsp:nvSpPr>
        <dsp:cNvPr id="0" name=""/>
        <dsp:cNvSpPr/>
      </dsp:nvSpPr>
      <dsp:spPr>
        <a:xfrm>
          <a:off x="4068097" y="57236"/>
          <a:ext cx="3181525" cy="1137148"/>
        </a:xfrm>
        <a:prstGeom prst="roundRect">
          <a:avLst/>
        </a:prstGeom>
        <a:gradFill rotWithShape="0">
          <a:gsLst>
            <a:gs pos="50000">
              <a:srgbClr val="EFC9F7"/>
            </a:gs>
            <a:gs pos="0">
              <a:srgbClr val="AA72D4"/>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it-IT" sz="3400" kern="1200" dirty="0">
              <a:solidFill>
                <a:schemeClr val="bg2">
                  <a:lumMod val="50000"/>
                </a:schemeClr>
              </a:solidFill>
            </a:rPr>
            <a:t>Concorsi Sociali</a:t>
          </a:r>
        </a:p>
      </dsp:txBody>
      <dsp:txXfrm>
        <a:off x="4123608" y="112747"/>
        <a:ext cx="3070503" cy="1026126"/>
      </dsp:txXfrm>
    </dsp:sp>
    <dsp:sp modelId="{477C7126-2659-434C-A290-7563CEBA3A8C}">
      <dsp:nvSpPr>
        <dsp:cNvPr id="0" name=""/>
        <dsp:cNvSpPr/>
      </dsp:nvSpPr>
      <dsp:spPr>
        <a:xfrm rot="20260152">
          <a:off x="6880716" y="2238056"/>
          <a:ext cx="991073" cy="0"/>
        </a:xfrm>
        <a:custGeom>
          <a:avLst/>
          <a:gdLst/>
          <a:ahLst/>
          <a:cxnLst/>
          <a:rect l="0" t="0" r="0" b="0"/>
          <a:pathLst>
            <a:path>
              <a:moveTo>
                <a:pt x="0" y="0"/>
              </a:moveTo>
              <a:lnTo>
                <a:pt x="991073"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41C3C59-8957-43F2-8754-B3A49B05C858}">
      <dsp:nvSpPr>
        <dsp:cNvPr id="0" name=""/>
        <dsp:cNvSpPr/>
      </dsp:nvSpPr>
      <dsp:spPr>
        <a:xfrm>
          <a:off x="7628072" y="912626"/>
          <a:ext cx="3181525" cy="1137148"/>
        </a:xfrm>
        <a:prstGeom prst="roundRect">
          <a:avLst/>
        </a:prstGeom>
        <a:gradFill rotWithShape="0">
          <a:gsLst>
            <a:gs pos="50000">
              <a:schemeClr val="accent1">
                <a:lumMod val="20000"/>
                <a:lumOff val="80000"/>
              </a:schemeClr>
            </a:gs>
            <a:gs pos="0">
              <a:schemeClr val="accent1">
                <a:lumMod val="75000"/>
              </a:schemeClr>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2">
                  <a:lumMod val="50000"/>
                </a:schemeClr>
              </a:solidFill>
            </a:rPr>
            <a:t>Concorsi Promozionali</a:t>
          </a:r>
        </a:p>
      </dsp:txBody>
      <dsp:txXfrm>
        <a:off x="7683583" y="968137"/>
        <a:ext cx="3070503" cy="1026126"/>
      </dsp:txXfrm>
    </dsp:sp>
    <dsp:sp modelId="{489B638E-AB76-4330-B45A-42446E93F676}">
      <dsp:nvSpPr>
        <dsp:cNvPr id="0" name=""/>
        <dsp:cNvSpPr/>
      </dsp:nvSpPr>
      <dsp:spPr>
        <a:xfrm rot="271466">
          <a:off x="6916769" y="3071215"/>
          <a:ext cx="712412" cy="0"/>
        </a:xfrm>
        <a:custGeom>
          <a:avLst/>
          <a:gdLst/>
          <a:ahLst/>
          <a:cxnLst/>
          <a:rect l="0" t="0" r="0" b="0"/>
          <a:pathLst>
            <a:path>
              <a:moveTo>
                <a:pt x="0" y="0"/>
              </a:moveTo>
              <a:lnTo>
                <a:pt x="712412"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58F7DFB-C283-4422-AFB5-58AFA2869192}">
      <dsp:nvSpPr>
        <dsp:cNvPr id="0" name=""/>
        <dsp:cNvSpPr/>
      </dsp:nvSpPr>
      <dsp:spPr>
        <a:xfrm>
          <a:off x="7628071" y="2656618"/>
          <a:ext cx="3181525" cy="1137148"/>
        </a:xfrm>
        <a:prstGeom prst="roundRect">
          <a:avLst/>
        </a:prstGeom>
        <a:gradFill rotWithShape="0">
          <a:gsLst>
            <a:gs pos="50000">
              <a:srgbClr val="C1E9DA"/>
            </a:gs>
            <a:gs pos="0">
              <a:srgbClr val="70B49D"/>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2">
                  <a:lumMod val="50000"/>
                </a:schemeClr>
              </a:solidFill>
            </a:rPr>
            <a:t>Concorsi Nazionali</a:t>
          </a:r>
        </a:p>
      </dsp:txBody>
      <dsp:txXfrm>
        <a:off x="7683582" y="2712129"/>
        <a:ext cx="3070503" cy="1026126"/>
      </dsp:txXfrm>
    </dsp:sp>
    <dsp:sp modelId="{67F20604-712C-4FA6-B6AF-485A2E8ECE3F}">
      <dsp:nvSpPr>
        <dsp:cNvPr id="0" name=""/>
        <dsp:cNvSpPr/>
      </dsp:nvSpPr>
      <dsp:spPr>
        <a:xfrm rot="2738710">
          <a:off x="6752051" y="4259327"/>
          <a:ext cx="386685" cy="0"/>
        </a:xfrm>
        <a:custGeom>
          <a:avLst/>
          <a:gdLst/>
          <a:ahLst/>
          <a:cxnLst/>
          <a:rect l="0" t="0" r="0" b="0"/>
          <a:pathLst>
            <a:path>
              <a:moveTo>
                <a:pt x="0" y="0"/>
              </a:moveTo>
              <a:lnTo>
                <a:pt x="386685"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87FE201-4977-4368-8D6F-20700A624FE6}">
      <dsp:nvSpPr>
        <dsp:cNvPr id="0" name=""/>
        <dsp:cNvSpPr/>
      </dsp:nvSpPr>
      <dsp:spPr>
        <a:xfrm>
          <a:off x="6045708" y="4397572"/>
          <a:ext cx="3181525" cy="1137148"/>
        </a:xfrm>
        <a:prstGeom prst="roundRect">
          <a:avLst/>
        </a:prstGeom>
        <a:gradFill rotWithShape="0">
          <a:gsLst>
            <a:gs pos="50000">
              <a:schemeClr val="accent3">
                <a:lumMod val="40000"/>
                <a:lumOff val="60000"/>
              </a:schemeClr>
            </a:gs>
            <a:gs pos="0">
              <a:srgbClr val="92D050"/>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2">
                  <a:lumMod val="50000"/>
                </a:schemeClr>
              </a:solidFill>
            </a:rPr>
            <a:t>Concorsi Giovani Cavalli</a:t>
          </a:r>
        </a:p>
      </dsp:txBody>
      <dsp:txXfrm>
        <a:off x="6101219" y="4453083"/>
        <a:ext cx="3070503" cy="1026126"/>
      </dsp:txXfrm>
    </dsp:sp>
    <dsp:sp modelId="{B4C86DA1-355C-4211-975D-D9EB0A38F37B}">
      <dsp:nvSpPr>
        <dsp:cNvPr id="0" name=""/>
        <dsp:cNvSpPr/>
      </dsp:nvSpPr>
      <dsp:spPr>
        <a:xfrm rot="8058312">
          <a:off x="4175662" y="4261734"/>
          <a:ext cx="393084" cy="0"/>
        </a:xfrm>
        <a:custGeom>
          <a:avLst/>
          <a:gdLst/>
          <a:ahLst/>
          <a:cxnLst/>
          <a:rect l="0" t="0" r="0" b="0"/>
          <a:pathLst>
            <a:path>
              <a:moveTo>
                <a:pt x="0" y="0"/>
              </a:moveTo>
              <a:lnTo>
                <a:pt x="393084"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BB9BBD-2222-48BD-9590-C519675BDFFF}">
      <dsp:nvSpPr>
        <dsp:cNvPr id="0" name=""/>
        <dsp:cNvSpPr/>
      </dsp:nvSpPr>
      <dsp:spPr>
        <a:xfrm>
          <a:off x="2089212" y="4402385"/>
          <a:ext cx="3181525" cy="1137148"/>
        </a:xfrm>
        <a:prstGeom prst="roundRect">
          <a:avLst/>
        </a:prstGeom>
        <a:gradFill rotWithShape="0">
          <a:gsLst>
            <a:gs pos="50000">
              <a:schemeClr val="accent2">
                <a:lumMod val="40000"/>
                <a:lumOff val="60000"/>
              </a:schemeClr>
            </a:gs>
            <a:gs pos="0">
              <a:schemeClr val="accent2">
                <a:lumMod val="60000"/>
                <a:lumOff val="40000"/>
              </a:schemeClr>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a:solidFill>
                <a:schemeClr val="bg2">
                  <a:lumMod val="50000"/>
                </a:schemeClr>
              </a:solidFill>
            </a:rPr>
            <a:t>Concorsi Sperimentali</a:t>
          </a:r>
          <a:endParaRPr lang="it-IT" sz="3000" kern="1200" dirty="0">
            <a:solidFill>
              <a:schemeClr val="bg2">
                <a:lumMod val="50000"/>
              </a:schemeClr>
            </a:solidFill>
          </a:endParaRPr>
        </a:p>
      </dsp:txBody>
      <dsp:txXfrm>
        <a:off x="2144723" y="4457896"/>
        <a:ext cx="3070503" cy="1026126"/>
      </dsp:txXfrm>
    </dsp:sp>
    <dsp:sp modelId="{848C6813-6DC0-4978-AEB2-B4A35903412B}">
      <dsp:nvSpPr>
        <dsp:cNvPr id="0" name=""/>
        <dsp:cNvSpPr/>
      </dsp:nvSpPr>
      <dsp:spPr>
        <a:xfrm rot="10466064">
          <a:off x="3905555" y="3090199"/>
          <a:ext cx="495453" cy="0"/>
        </a:xfrm>
        <a:custGeom>
          <a:avLst/>
          <a:gdLst/>
          <a:ahLst/>
          <a:cxnLst/>
          <a:rect l="0" t="0" r="0" b="0"/>
          <a:pathLst>
            <a:path>
              <a:moveTo>
                <a:pt x="0" y="0"/>
              </a:moveTo>
              <a:lnTo>
                <a:pt x="495453"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4709F9F-21D5-466E-B3FE-7A08E24536EF}">
      <dsp:nvSpPr>
        <dsp:cNvPr id="0" name=""/>
        <dsp:cNvSpPr/>
      </dsp:nvSpPr>
      <dsp:spPr>
        <a:xfrm>
          <a:off x="725197" y="2700662"/>
          <a:ext cx="3181525" cy="1137148"/>
        </a:xfrm>
        <a:prstGeom prst="roundRect">
          <a:avLst/>
        </a:prstGeom>
        <a:gradFill rotWithShape="0">
          <a:gsLst>
            <a:gs pos="50000">
              <a:srgbClr val="FF9933"/>
            </a:gs>
            <a:gs pos="0">
              <a:srgbClr val="FF9933"/>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2">
                  <a:lumMod val="50000"/>
                </a:schemeClr>
              </a:solidFill>
            </a:rPr>
            <a:t>Concorsi Eventi Speciali</a:t>
          </a:r>
        </a:p>
      </dsp:txBody>
      <dsp:txXfrm>
        <a:off x="780708" y="2756173"/>
        <a:ext cx="3070503" cy="1026126"/>
      </dsp:txXfrm>
    </dsp:sp>
    <dsp:sp modelId="{A02927A3-8587-477D-BD0C-CF42B8A95C54}">
      <dsp:nvSpPr>
        <dsp:cNvPr id="0" name=""/>
        <dsp:cNvSpPr/>
      </dsp:nvSpPr>
      <dsp:spPr>
        <a:xfrm rot="12156434">
          <a:off x="3460561" y="2231475"/>
          <a:ext cx="976808" cy="0"/>
        </a:xfrm>
        <a:custGeom>
          <a:avLst/>
          <a:gdLst/>
          <a:ahLst/>
          <a:cxnLst/>
          <a:rect l="0" t="0" r="0" b="0"/>
          <a:pathLst>
            <a:path>
              <a:moveTo>
                <a:pt x="0" y="0"/>
              </a:moveTo>
              <a:lnTo>
                <a:pt x="976808" y="0"/>
              </a:lnTo>
            </a:path>
          </a:pathLst>
        </a:custGeom>
        <a:noFill/>
        <a:ln w="10795"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C985ECF-0847-403F-B115-2C438B0EA893}">
      <dsp:nvSpPr>
        <dsp:cNvPr id="0" name=""/>
        <dsp:cNvSpPr/>
      </dsp:nvSpPr>
      <dsp:spPr>
        <a:xfrm>
          <a:off x="541900" y="906578"/>
          <a:ext cx="3181525" cy="1137148"/>
        </a:xfrm>
        <a:prstGeom prst="roundRect">
          <a:avLst/>
        </a:prstGeom>
        <a:gradFill rotWithShape="0">
          <a:gsLst>
            <a:gs pos="50000">
              <a:schemeClr val="accent6">
                <a:lumMod val="40000"/>
                <a:lumOff val="60000"/>
              </a:schemeClr>
            </a:gs>
            <a:gs pos="0">
              <a:schemeClr val="accent6">
                <a:lumMod val="60000"/>
                <a:lumOff val="40000"/>
              </a:schemeClr>
            </a:gs>
            <a:gs pos="100000">
              <a:schemeClr val="bg1"/>
            </a:gs>
          </a:gsLst>
          <a:lin ang="0" scaled="1"/>
        </a:gradFill>
        <a:ln>
          <a:noFill/>
        </a:ln>
        <a:effectLst>
          <a:outerShdw blurRad="50800" dist="38100" dir="8100000" sx="105000" sy="105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2">
                  <a:lumMod val="50000"/>
                </a:schemeClr>
              </a:solidFill>
            </a:rPr>
            <a:t>Concorsi Internazionali</a:t>
          </a:r>
        </a:p>
      </dsp:txBody>
      <dsp:txXfrm>
        <a:off x="597411" y="962089"/>
        <a:ext cx="3070503" cy="10261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378B1-FDF6-4A15-BB6A-DE7098BD474D}">
      <dsp:nvSpPr>
        <dsp:cNvPr id="0" name=""/>
        <dsp:cNvSpPr/>
      </dsp:nvSpPr>
      <dsp:spPr>
        <a:xfrm>
          <a:off x="1187026" y="194278"/>
          <a:ext cx="6677530" cy="1024573"/>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16196"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non fermarsi al suono della campana</a:t>
          </a:r>
        </a:p>
      </dsp:txBody>
      <dsp:txXfrm>
        <a:off x="1187026" y="194278"/>
        <a:ext cx="6677530" cy="1024573"/>
      </dsp:txXfrm>
    </dsp:sp>
    <dsp:sp modelId="{7668466A-F32F-44A1-B458-69A1276B0D9A}">
      <dsp:nvSpPr>
        <dsp:cNvPr id="0" name=""/>
        <dsp:cNvSpPr/>
      </dsp:nvSpPr>
      <dsp:spPr>
        <a:xfrm>
          <a:off x="1054979" y="78322"/>
          <a:ext cx="848274" cy="1141644"/>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768335-2944-4832-890B-5970D4521D69}">
      <dsp:nvSpPr>
        <dsp:cNvPr id="0" name=""/>
        <dsp:cNvSpPr/>
      </dsp:nvSpPr>
      <dsp:spPr>
        <a:xfrm>
          <a:off x="1282601" y="1491069"/>
          <a:ext cx="6677530" cy="1068081"/>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16196"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non indossare la tenuta regolamentare</a:t>
          </a:r>
        </a:p>
      </dsp:txBody>
      <dsp:txXfrm>
        <a:off x="1282601" y="1491069"/>
        <a:ext cx="6677530" cy="1068081"/>
      </dsp:txXfrm>
    </dsp:sp>
    <dsp:sp modelId="{A665332A-6442-4E80-BB42-3B8A13E719B7}">
      <dsp:nvSpPr>
        <dsp:cNvPr id="0" name=""/>
        <dsp:cNvSpPr/>
      </dsp:nvSpPr>
      <dsp:spPr>
        <a:xfrm>
          <a:off x="1048776" y="1238498"/>
          <a:ext cx="848274" cy="1141644"/>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BC560FB-DADD-4960-906C-E47B0F9718FB}">
      <dsp:nvSpPr>
        <dsp:cNvPr id="0" name=""/>
        <dsp:cNvSpPr/>
      </dsp:nvSpPr>
      <dsp:spPr>
        <a:xfrm>
          <a:off x="1223217" y="2832568"/>
          <a:ext cx="6711855" cy="2140185"/>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16196"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saltare un ostacolo in campo dopo aver tagliato la linea di arrivo, salvo il salto di un ostacolo situato dopo l’arrivo nella stessa direzione dell’ultimo del percorso e non facilmente evitabile</a:t>
          </a:r>
        </a:p>
      </dsp:txBody>
      <dsp:txXfrm>
        <a:off x="1223217" y="2832568"/>
        <a:ext cx="6711855" cy="2140185"/>
      </dsp:txXfrm>
    </dsp:sp>
    <dsp:sp modelId="{AB3E62FB-F97A-45E3-9975-B74156F1A44D}">
      <dsp:nvSpPr>
        <dsp:cNvPr id="0" name=""/>
        <dsp:cNvSpPr/>
      </dsp:nvSpPr>
      <dsp:spPr>
        <a:xfrm>
          <a:off x="1048776" y="2677351"/>
          <a:ext cx="848274" cy="1141644"/>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810AF-669A-4D8E-B9FF-D4E93AF77EFA}">
      <dsp:nvSpPr>
        <dsp:cNvPr id="0" name=""/>
        <dsp:cNvSpPr/>
      </dsp:nvSpPr>
      <dsp:spPr>
        <a:xfrm rot="5400000">
          <a:off x="6541752" y="-3737102"/>
          <a:ext cx="659305" cy="8300834"/>
        </a:xfrm>
        <a:prstGeom prst="round2SameRect">
          <a:avLst/>
        </a:prstGeom>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ad autorizzare i concorrenti ad entrare in campo per la ricognizione del percorso ed a lasciare lo stesso al termine del periodo accordato</a:t>
          </a:r>
        </a:p>
      </dsp:txBody>
      <dsp:txXfrm rot="-5400000">
        <a:off x="2720988" y="115847"/>
        <a:ext cx="8268649" cy="594935"/>
      </dsp:txXfrm>
    </dsp:sp>
    <dsp:sp modelId="{AD138E0D-CCF6-4B91-A0BD-F7C271A0D8A7}">
      <dsp:nvSpPr>
        <dsp:cNvPr id="0" name=""/>
        <dsp:cNvSpPr/>
      </dsp:nvSpPr>
      <dsp:spPr>
        <a:xfrm>
          <a:off x="1948231" y="1248"/>
          <a:ext cx="772755" cy="824131"/>
        </a:xfrm>
        <a:prstGeom prst="roundRect">
          <a:avLst/>
        </a:prstGeom>
        <a:gradFill flip="none" rotWithShape="1">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tileRect/>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it-IT" sz="2400" b="0" kern="1200" dirty="0">
              <a:solidFill>
                <a:schemeClr val="tx2">
                  <a:lumMod val="50000"/>
                </a:schemeClr>
              </a:solidFill>
            </a:rPr>
            <a:t>a)</a:t>
          </a:r>
        </a:p>
      </dsp:txBody>
      <dsp:txXfrm>
        <a:off x="1985954" y="38971"/>
        <a:ext cx="697309" cy="748685"/>
      </dsp:txXfrm>
    </dsp:sp>
    <dsp:sp modelId="{B472436B-5FF7-4107-A177-FEE7EDF95BDD}">
      <dsp:nvSpPr>
        <dsp:cNvPr id="0" name=""/>
        <dsp:cNvSpPr/>
      </dsp:nvSpPr>
      <dsp:spPr>
        <a:xfrm rot="5400000">
          <a:off x="6541752" y="-2871764"/>
          <a:ext cx="659305" cy="8300834"/>
        </a:xfrm>
        <a:prstGeom prst="round2SameRect">
          <a:avLst/>
        </a:prstGeom>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solidFill>
                <a:schemeClr val="tx2">
                  <a:lumMod val="50000"/>
                </a:schemeClr>
              </a:solidFill>
            </a:rPr>
            <a:t>a dare il segnale di partenza per il conto alla rovescia dei 45” visibile su apposito tabellone</a:t>
          </a:r>
        </a:p>
      </dsp:txBody>
      <dsp:txXfrm rot="-5400000">
        <a:off x="2720988" y="981185"/>
        <a:ext cx="8268649" cy="594935"/>
      </dsp:txXfrm>
    </dsp:sp>
    <dsp:sp modelId="{7DBD9B35-5D58-42DD-A26C-635BC995235A}">
      <dsp:nvSpPr>
        <dsp:cNvPr id="0" name=""/>
        <dsp:cNvSpPr/>
      </dsp:nvSpPr>
      <dsp:spPr>
        <a:xfrm>
          <a:off x="1948231" y="866586"/>
          <a:ext cx="772755" cy="824131"/>
        </a:xfrm>
        <a:prstGeom prst="roundRect">
          <a:avLst/>
        </a:prstGeom>
        <a:gradFill rotWithShape="0">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it-IT" sz="2400" b="0" kern="1200" dirty="0">
              <a:solidFill>
                <a:schemeClr val="tx2">
                  <a:lumMod val="50000"/>
                </a:schemeClr>
              </a:solidFill>
            </a:rPr>
            <a:t>b)</a:t>
          </a:r>
        </a:p>
      </dsp:txBody>
      <dsp:txXfrm>
        <a:off x="1985954" y="904309"/>
        <a:ext cx="697309" cy="748685"/>
      </dsp:txXfrm>
    </dsp:sp>
    <dsp:sp modelId="{5F907BA2-9F57-452F-BAA6-3CFE866C3459}">
      <dsp:nvSpPr>
        <dsp:cNvPr id="0" name=""/>
        <dsp:cNvSpPr/>
      </dsp:nvSpPr>
      <dsp:spPr>
        <a:xfrm rot="5400000">
          <a:off x="6541752" y="-2006426"/>
          <a:ext cx="659305" cy="8300834"/>
        </a:xfrm>
        <a:prstGeom prst="round2SameRect">
          <a:avLst/>
        </a:prstGeom>
        <a:gradFill flip="none" rotWithShape="0">
          <a:gsLst>
            <a:gs pos="0">
              <a:srgbClr val="2894AA"/>
            </a:gs>
            <a:gs pos="50000">
              <a:schemeClr val="accent1">
                <a:lumMod val="20000"/>
                <a:lumOff val="80000"/>
              </a:schemeClr>
            </a:gs>
            <a:gs pos="100000">
              <a:schemeClr val="bg2">
                <a:lumMod val="20000"/>
                <a:lumOff val="80000"/>
              </a:schemeClr>
            </a:gs>
          </a:gsLst>
          <a:lin ang="0" scaled="1"/>
          <a:tileRect/>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solidFill>
                <a:schemeClr val="tx2">
                  <a:lumMod val="50000"/>
                </a:schemeClr>
              </a:solidFill>
            </a:rPr>
            <a:t>ad interrompere il percorso a seguito di un fatto imprevisto</a:t>
          </a:r>
        </a:p>
      </dsp:txBody>
      <dsp:txXfrm rot="-5400000">
        <a:off x="2720988" y="1846523"/>
        <a:ext cx="8268649" cy="594935"/>
      </dsp:txXfrm>
    </dsp:sp>
    <dsp:sp modelId="{4A0024F9-B6D4-4CAA-A560-32F372D30DD1}">
      <dsp:nvSpPr>
        <dsp:cNvPr id="0" name=""/>
        <dsp:cNvSpPr/>
      </dsp:nvSpPr>
      <dsp:spPr>
        <a:xfrm>
          <a:off x="1948231" y="1731924"/>
          <a:ext cx="772755" cy="824131"/>
        </a:xfrm>
        <a:prstGeom prst="roundRect">
          <a:avLst/>
        </a:prstGeom>
        <a:gradFill rotWithShape="0">
          <a:gsLst>
            <a:gs pos="0">
              <a:schemeClr val="accent5">
                <a:lumMod val="0"/>
                <a:lumOff val="100000"/>
              </a:schemeClr>
            </a:gs>
            <a:gs pos="54000">
              <a:schemeClr val="accent5">
                <a:lumMod val="0"/>
                <a:lumOff val="100000"/>
              </a:schemeClr>
            </a:gs>
            <a:gs pos="100000">
              <a:schemeClr val="accent1">
                <a:lumMod val="75000"/>
              </a:schemeClr>
            </a:gs>
          </a:gsLst>
          <a:path path="shape">
            <a:fillToRect l="50000" t="50000" r="50000" b="50000"/>
          </a:path>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it-IT" sz="2400" b="0" kern="1200" dirty="0">
              <a:solidFill>
                <a:schemeClr val="tx2">
                  <a:lumMod val="50000"/>
                </a:schemeClr>
              </a:solidFill>
            </a:rPr>
            <a:t>c)</a:t>
          </a:r>
        </a:p>
      </dsp:txBody>
      <dsp:txXfrm>
        <a:off x="1985954" y="1769647"/>
        <a:ext cx="697309" cy="7486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810AF-669A-4D8E-B9FF-D4E93AF77EFA}">
      <dsp:nvSpPr>
        <dsp:cNvPr id="0" name=""/>
        <dsp:cNvSpPr/>
      </dsp:nvSpPr>
      <dsp:spPr>
        <a:xfrm rot="5400000">
          <a:off x="6529583" y="-3723119"/>
          <a:ext cx="683642" cy="8300834"/>
        </a:xfrm>
        <a:prstGeom prst="round2SameRect">
          <a:avLst/>
        </a:prstGeom>
        <a:gradFill rotWithShape="0">
          <a:gsLst>
            <a:gs pos="0">
              <a:srgbClr val="2894AA"/>
            </a:gs>
            <a:gs pos="50000">
              <a:schemeClr val="accent1">
                <a:lumMod val="20000"/>
                <a:lumOff val="80000"/>
              </a:schemeClr>
            </a:gs>
            <a:gs pos="100000">
              <a:schemeClr val="bg2">
                <a:lumMod val="20000"/>
                <a:lumOff val="80000"/>
              </a:schemeClr>
            </a:gs>
          </a:gsLst>
          <a:lin ang="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a segnalare che l’ostacolo deve essere ripetuto dopo un rifiuto con spostamento o rovesciamento dell’ostacolo</a:t>
          </a:r>
        </a:p>
      </dsp:txBody>
      <dsp:txXfrm rot="-5400000">
        <a:off x="2720988" y="118849"/>
        <a:ext cx="8267461" cy="616896"/>
      </dsp:txXfrm>
    </dsp:sp>
    <dsp:sp modelId="{AD138E0D-CCF6-4B91-A0BD-F7C271A0D8A7}">
      <dsp:nvSpPr>
        <dsp:cNvPr id="0" name=""/>
        <dsp:cNvSpPr/>
      </dsp:nvSpPr>
      <dsp:spPr>
        <a:xfrm>
          <a:off x="1948231" y="21"/>
          <a:ext cx="772755" cy="854553"/>
        </a:xfrm>
        <a:prstGeom prst="roundRect">
          <a:avLst/>
        </a:prstGeom>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2">
                  <a:lumMod val="50000"/>
                </a:schemeClr>
              </a:solidFill>
            </a:rPr>
            <a:t>d)</a:t>
          </a:r>
        </a:p>
      </dsp:txBody>
      <dsp:txXfrm>
        <a:off x="1985954" y="37744"/>
        <a:ext cx="697309" cy="779107"/>
      </dsp:txXfrm>
    </dsp:sp>
    <dsp:sp modelId="{B472436B-5FF7-4107-A177-FEE7EDF95BDD}">
      <dsp:nvSpPr>
        <dsp:cNvPr id="0" name=""/>
        <dsp:cNvSpPr/>
      </dsp:nvSpPr>
      <dsp:spPr>
        <a:xfrm rot="5400000">
          <a:off x="6529583" y="-2825838"/>
          <a:ext cx="683642" cy="8300834"/>
        </a:xfrm>
        <a:prstGeom prst="round2SameRect">
          <a:avLst/>
        </a:prstGeom>
        <a:gradFill rotWithShape="0">
          <a:gsLst>
            <a:gs pos="0">
              <a:srgbClr val="2894AA"/>
            </a:gs>
            <a:gs pos="50000">
              <a:schemeClr val="accent1">
                <a:lumMod val="20000"/>
                <a:lumOff val="80000"/>
              </a:schemeClr>
            </a:gs>
            <a:gs pos="100000">
              <a:schemeClr val="bg2">
                <a:lumMod val="20000"/>
                <a:lumOff val="80000"/>
              </a:schemeClr>
            </a:gs>
          </a:gsLst>
          <a:lin ang="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solidFill>
                <a:schemeClr val="tx2">
                  <a:lumMod val="50000"/>
                </a:schemeClr>
              </a:solidFill>
            </a:rPr>
            <a:t>a dare il segnale di riprendere il percorso dopo una interruzione</a:t>
          </a:r>
        </a:p>
      </dsp:txBody>
      <dsp:txXfrm rot="-5400000">
        <a:off x="2720988" y="1016130"/>
        <a:ext cx="8267461" cy="616896"/>
      </dsp:txXfrm>
    </dsp:sp>
    <dsp:sp modelId="{7DBD9B35-5D58-42DD-A26C-635BC995235A}">
      <dsp:nvSpPr>
        <dsp:cNvPr id="0" name=""/>
        <dsp:cNvSpPr/>
      </dsp:nvSpPr>
      <dsp:spPr>
        <a:xfrm>
          <a:off x="1948231" y="897302"/>
          <a:ext cx="772755" cy="854553"/>
        </a:xfrm>
        <a:prstGeom prst="roundRect">
          <a:avLst/>
        </a:prstGeom>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2">
                  <a:lumMod val="50000"/>
                </a:schemeClr>
              </a:solidFill>
            </a:rPr>
            <a:t>e)</a:t>
          </a:r>
        </a:p>
      </dsp:txBody>
      <dsp:txXfrm>
        <a:off x="1985954" y="935025"/>
        <a:ext cx="697309" cy="7791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810AF-669A-4D8E-B9FF-D4E93AF77EFA}">
      <dsp:nvSpPr>
        <dsp:cNvPr id="0" name=""/>
        <dsp:cNvSpPr/>
      </dsp:nvSpPr>
      <dsp:spPr>
        <a:xfrm rot="5400000">
          <a:off x="5861611" y="-3071033"/>
          <a:ext cx="2150654" cy="8292728"/>
        </a:xfrm>
        <a:prstGeom prst="round2SameRect">
          <a:avLst/>
        </a:prstGeom>
        <a:gradFill rotWithShape="0">
          <a:gsLst>
            <a:gs pos="0">
              <a:srgbClr val="2894AA"/>
            </a:gs>
            <a:gs pos="50000">
              <a:schemeClr val="accent1">
                <a:lumMod val="20000"/>
                <a:lumOff val="80000"/>
              </a:schemeClr>
            </a:gs>
            <a:gs pos="100000">
              <a:schemeClr val="bg2">
                <a:lumMod val="20000"/>
                <a:lumOff val="80000"/>
              </a:schemeClr>
            </a:gs>
          </a:gsLst>
          <a:lin ang="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a segnalare - con suoni ripetuti - l’eliminazione ed il conseguente ordine di lasciare il campo.</a:t>
          </a:r>
        </a:p>
        <a:p>
          <a:pPr marL="171450" lvl="1" indent="-171450" algn="l" defTabSz="800100">
            <a:lnSpc>
              <a:spcPct val="90000"/>
            </a:lnSpc>
            <a:spcBef>
              <a:spcPct val="0"/>
            </a:spcBef>
            <a:spcAft>
              <a:spcPct val="15000"/>
            </a:spcAft>
            <a:buChar char="•"/>
          </a:pPr>
          <a:r>
            <a:rPr lang="it-IT" sz="1800" i="1" kern="1200" dirty="0"/>
            <a:t>N.B. Se il concorrente non obbedisce al segnale d’arresto dato con la campana può essere eliminato, a giudizio della Giuria.</a:t>
          </a:r>
        </a:p>
        <a:p>
          <a:pPr marL="171450" lvl="1" indent="-171450" algn="l" defTabSz="800100">
            <a:lnSpc>
              <a:spcPct val="90000"/>
            </a:lnSpc>
            <a:spcBef>
              <a:spcPct val="0"/>
            </a:spcBef>
            <a:spcAft>
              <a:spcPct val="15000"/>
            </a:spcAft>
            <a:buChar char="•"/>
          </a:pPr>
          <a:r>
            <a:rPr lang="it-IT" sz="1800" i="1" kern="1200" dirty="0"/>
            <a:t>Se dopo un’interruzione, il concorrente riparte senza aver atteso il suono della campana, viene eliminato (eliminazione automatica).</a:t>
          </a:r>
        </a:p>
        <a:p>
          <a:pPr marL="228600" lvl="1" indent="-228600" algn="l" defTabSz="889000">
            <a:lnSpc>
              <a:spcPct val="90000"/>
            </a:lnSpc>
            <a:spcBef>
              <a:spcPct val="0"/>
            </a:spcBef>
            <a:spcAft>
              <a:spcPct val="15000"/>
            </a:spcAft>
            <a:buChar char="•"/>
          </a:pPr>
          <a:endParaRPr lang="it-IT" sz="2000" kern="1200" dirty="0"/>
        </a:p>
      </dsp:txBody>
      <dsp:txXfrm rot="-5400000">
        <a:off x="2790574" y="104990"/>
        <a:ext cx="8187742" cy="1940682"/>
      </dsp:txXfrm>
    </dsp:sp>
    <dsp:sp modelId="{AD138E0D-CCF6-4B91-A0BD-F7C271A0D8A7}">
      <dsp:nvSpPr>
        <dsp:cNvPr id="0" name=""/>
        <dsp:cNvSpPr/>
      </dsp:nvSpPr>
      <dsp:spPr>
        <a:xfrm>
          <a:off x="1952662" y="1050"/>
          <a:ext cx="772001" cy="2148557"/>
        </a:xfrm>
        <a:prstGeom prst="roundRect">
          <a:avLst/>
        </a:prstGeom>
        <a:gradFill rotWithShape="0">
          <a:gsLst>
            <a:gs pos="0">
              <a:schemeClr val="accent5">
                <a:lumMod val="0"/>
                <a:lumOff val="100000"/>
              </a:schemeClr>
            </a:gs>
            <a:gs pos="53000">
              <a:schemeClr val="accent5">
                <a:lumMod val="0"/>
                <a:lumOff val="100000"/>
              </a:schemeClr>
            </a:gs>
            <a:gs pos="100000">
              <a:srgbClr val="2894AA"/>
            </a:gs>
          </a:gsLst>
          <a:path path="shape">
            <a:fillToRect l="50000" t="50000" r="50000" b="50000"/>
          </a:path>
        </a:gradFill>
        <a:ln>
          <a:solidFill>
            <a:srgbClr val="0070C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2">
                  <a:lumMod val="50000"/>
                </a:schemeClr>
              </a:solidFill>
            </a:rPr>
            <a:t>f)</a:t>
          </a:r>
        </a:p>
      </dsp:txBody>
      <dsp:txXfrm>
        <a:off x="1990348" y="38736"/>
        <a:ext cx="696629" cy="20731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78CE4-03D5-469D-B37B-C6C7D54E194B}">
      <dsp:nvSpPr>
        <dsp:cNvPr id="0" name=""/>
        <dsp:cNvSpPr/>
      </dsp:nvSpPr>
      <dsp:spPr>
        <a:xfrm>
          <a:off x="4764" y="284979"/>
          <a:ext cx="2865170" cy="882476"/>
        </a:xfrm>
        <a:prstGeom prst="rect">
          <a:avLst/>
        </a:prstGeom>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2">
                  <a:lumMod val="50000"/>
                </a:schemeClr>
              </a:solidFill>
            </a:rPr>
            <a:t>STATUS</a:t>
          </a:r>
        </a:p>
      </dsp:txBody>
      <dsp:txXfrm>
        <a:off x="4764" y="284979"/>
        <a:ext cx="2865170" cy="882476"/>
      </dsp:txXfrm>
    </dsp:sp>
    <dsp:sp modelId="{DBE646B5-3C18-4B26-AF09-3DA2D275D55A}">
      <dsp:nvSpPr>
        <dsp:cNvPr id="0" name=""/>
        <dsp:cNvSpPr/>
      </dsp:nvSpPr>
      <dsp:spPr>
        <a:xfrm>
          <a:off x="4764" y="1167456"/>
          <a:ext cx="2865170" cy="4817475"/>
        </a:xfrm>
        <a:prstGeom prst="rect">
          <a:avLst/>
        </a:prstGeom>
        <a:gradFill rotWithShape="0">
          <a:gsLst>
            <a:gs pos="0">
              <a:srgbClr val="2894AA"/>
            </a:gs>
            <a:gs pos="39000">
              <a:schemeClr val="accent1">
                <a:lumMod val="60000"/>
                <a:lumOff val="40000"/>
              </a:schemeClr>
            </a:gs>
            <a:gs pos="70000">
              <a:schemeClr val="bg1"/>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dirty="0"/>
            <a:t>Condizione generale del Cavallo</a:t>
          </a:r>
        </a:p>
        <a:p>
          <a:pPr marL="228600" lvl="1" indent="-228600" algn="l" defTabSz="1066800">
            <a:lnSpc>
              <a:spcPct val="90000"/>
            </a:lnSpc>
            <a:spcBef>
              <a:spcPct val="0"/>
            </a:spcBef>
            <a:spcAft>
              <a:spcPct val="15000"/>
            </a:spcAft>
            <a:buChar char="•"/>
          </a:pPr>
          <a:r>
            <a:rPr lang="it-IT" sz="2400" kern="1200" dirty="0"/>
            <a:t>Condizione atletica (muscolatura).</a:t>
          </a:r>
        </a:p>
        <a:p>
          <a:pPr marL="228600" lvl="1" indent="-228600" algn="l" defTabSz="1066800">
            <a:lnSpc>
              <a:spcPct val="90000"/>
            </a:lnSpc>
            <a:spcBef>
              <a:spcPct val="0"/>
            </a:spcBef>
            <a:spcAft>
              <a:spcPct val="15000"/>
            </a:spcAft>
            <a:buChar char="•"/>
          </a:pPr>
          <a:endParaRPr lang="it-IT" sz="2400" kern="1200" dirty="0"/>
        </a:p>
        <a:p>
          <a:pPr marL="228600" lvl="1" indent="-228600" algn="l" defTabSz="1066800">
            <a:lnSpc>
              <a:spcPct val="90000"/>
            </a:lnSpc>
            <a:spcBef>
              <a:spcPct val="0"/>
            </a:spcBef>
            <a:spcAft>
              <a:spcPct val="15000"/>
            </a:spcAft>
            <a:buChar char="•"/>
          </a:pPr>
          <a:r>
            <a:rPr lang="it-IT" sz="2400" kern="1200" dirty="0"/>
            <a:t>Toilettatura.</a:t>
          </a:r>
        </a:p>
        <a:p>
          <a:pPr marL="228600" lvl="1" indent="-228600" algn="l" defTabSz="1066800">
            <a:lnSpc>
              <a:spcPct val="90000"/>
            </a:lnSpc>
            <a:spcBef>
              <a:spcPct val="0"/>
            </a:spcBef>
            <a:spcAft>
              <a:spcPct val="15000"/>
            </a:spcAft>
            <a:buChar char="•"/>
          </a:pPr>
          <a:r>
            <a:rPr lang="it-IT" sz="2400" kern="1200" dirty="0"/>
            <a:t>Bardatura.</a:t>
          </a:r>
        </a:p>
        <a:p>
          <a:pPr marL="228600" lvl="1" indent="-228600" algn="l" defTabSz="889000">
            <a:lnSpc>
              <a:spcPct val="90000"/>
            </a:lnSpc>
            <a:spcBef>
              <a:spcPct val="0"/>
            </a:spcBef>
            <a:spcAft>
              <a:spcPct val="15000"/>
            </a:spcAft>
            <a:buChar char="•"/>
          </a:pPr>
          <a:endParaRPr lang="it-IT" sz="2000" kern="1200" dirty="0"/>
        </a:p>
      </dsp:txBody>
      <dsp:txXfrm>
        <a:off x="4764" y="1167456"/>
        <a:ext cx="2865170" cy="4817475"/>
      </dsp:txXfrm>
    </dsp:sp>
    <dsp:sp modelId="{818532FA-83FB-4AB7-AEEB-0B121AB418BE}">
      <dsp:nvSpPr>
        <dsp:cNvPr id="0" name=""/>
        <dsp:cNvSpPr/>
      </dsp:nvSpPr>
      <dsp:spPr>
        <a:xfrm>
          <a:off x="3271059" y="284979"/>
          <a:ext cx="2865170" cy="882476"/>
        </a:xfrm>
        <a:prstGeom prst="rect">
          <a:avLst/>
        </a:prstGeom>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2">
                  <a:lumMod val="50000"/>
                </a:schemeClr>
              </a:solidFill>
            </a:rPr>
            <a:t>PRESENTAZIONE</a:t>
          </a:r>
        </a:p>
      </dsp:txBody>
      <dsp:txXfrm>
        <a:off x="3271059" y="284979"/>
        <a:ext cx="2865170" cy="882476"/>
      </dsp:txXfrm>
    </dsp:sp>
    <dsp:sp modelId="{D69E4790-1DA6-47BC-9CBB-7C766AF3D8B0}">
      <dsp:nvSpPr>
        <dsp:cNvPr id="0" name=""/>
        <dsp:cNvSpPr/>
      </dsp:nvSpPr>
      <dsp:spPr>
        <a:xfrm>
          <a:off x="3271059" y="1167456"/>
          <a:ext cx="2865170" cy="4817475"/>
        </a:xfrm>
        <a:prstGeom prst="rect">
          <a:avLst/>
        </a:prstGeom>
        <a:gradFill rotWithShape="0">
          <a:gsLst>
            <a:gs pos="0">
              <a:srgbClr val="2894AA"/>
            </a:gs>
            <a:gs pos="39000">
              <a:schemeClr val="accent1">
                <a:lumMod val="60000"/>
                <a:lumOff val="40000"/>
              </a:schemeClr>
            </a:gs>
            <a:gs pos="70000">
              <a:schemeClr val="bg1"/>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it-IT" sz="2400" kern="1200" dirty="0"/>
            <a:t>Tenuta del cavaliere; ingresso al trotto, alt (gestione dell’alt), saluto, modo di ripartire dopo il saluto</a:t>
          </a:r>
          <a:r>
            <a:rPr lang="it-IT" sz="2000" kern="1200" dirty="0"/>
            <a:t>.</a:t>
          </a:r>
        </a:p>
      </dsp:txBody>
      <dsp:txXfrm>
        <a:off x="3271059" y="1167456"/>
        <a:ext cx="2865170" cy="4817475"/>
      </dsp:txXfrm>
    </dsp:sp>
    <dsp:sp modelId="{AA8ABFBD-641C-45E4-9194-2C65BB28C3C5}">
      <dsp:nvSpPr>
        <dsp:cNvPr id="0" name=""/>
        <dsp:cNvSpPr/>
      </dsp:nvSpPr>
      <dsp:spPr>
        <a:xfrm>
          <a:off x="6537354" y="284979"/>
          <a:ext cx="2865170" cy="882476"/>
        </a:xfrm>
        <a:prstGeom prst="rect">
          <a:avLst/>
        </a:prstGeom>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2">
                  <a:lumMod val="50000"/>
                </a:schemeClr>
              </a:solidFill>
            </a:rPr>
            <a:t>OSTACOLI</a:t>
          </a:r>
        </a:p>
      </dsp:txBody>
      <dsp:txXfrm>
        <a:off x="6537354" y="284979"/>
        <a:ext cx="2865170" cy="882476"/>
      </dsp:txXfrm>
    </dsp:sp>
    <dsp:sp modelId="{46D006DD-9007-4D2A-B20F-C73FAFFEBC9E}">
      <dsp:nvSpPr>
        <dsp:cNvPr id="0" name=""/>
        <dsp:cNvSpPr/>
      </dsp:nvSpPr>
      <dsp:spPr>
        <a:xfrm>
          <a:off x="6537354" y="1167456"/>
          <a:ext cx="2865170" cy="4817475"/>
        </a:xfrm>
        <a:prstGeom prst="rect">
          <a:avLst/>
        </a:prstGeom>
        <a:gradFill rotWithShape="0">
          <a:gsLst>
            <a:gs pos="0">
              <a:srgbClr val="2894AA"/>
            </a:gs>
            <a:gs pos="39000">
              <a:schemeClr val="accent1">
                <a:lumMod val="60000"/>
                <a:lumOff val="40000"/>
              </a:schemeClr>
            </a:gs>
            <a:gs pos="70000">
              <a:schemeClr val="bg1"/>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it-IT" sz="1800" kern="1200" dirty="0"/>
            <a:t>Capacità del cavaliere di assistere e seguire il cavallo su ogni singolo ostacolo o combinazione. Si prende in considerazione la fase di avvicinamento, tutte le fasi del salto e il modo di riprendere il percorso. Particolare attenzione alla capacità di mantenere una posizione corretta e funzionale, utile a realizzare una condizione di “insieme” al cavallo con buona armonia e scioltezza. </a:t>
          </a:r>
          <a:endParaRPr lang="it-IT" sz="2000" kern="1200" dirty="0"/>
        </a:p>
        <a:p>
          <a:pPr marL="171450" lvl="1" indent="-171450" algn="l" defTabSz="800100">
            <a:lnSpc>
              <a:spcPct val="90000"/>
            </a:lnSpc>
            <a:spcBef>
              <a:spcPct val="0"/>
            </a:spcBef>
            <a:spcAft>
              <a:spcPct val="15000"/>
            </a:spcAft>
            <a:buChar char="•"/>
          </a:pPr>
          <a:endParaRPr lang="it-IT" sz="1800" kern="1200" dirty="0"/>
        </a:p>
      </dsp:txBody>
      <dsp:txXfrm>
        <a:off x="6537354" y="1167456"/>
        <a:ext cx="2865170" cy="4817475"/>
      </dsp:txXfrm>
    </dsp:sp>
    <dsp:sp modelId="{FD6751C3-2D3C-411F-86D1-B1647840B483}">
      <dsp:nvSpPr>
        <dsp:cNvPr id="0" name=""/>
        <dsp:cNvSpPr/>
      </dsp:nvSpPr>
      <dsp:spPr>
        <a:xfrm>
          <a:off x="9803649" y="284979"/>
          <a:ext cx="2865170" cy="882476"/>
        </a:xfrm>
        <a:prstGeom prst="rect">
          <a:avLst/>
        </a:prstGeom>
        <a:gradFill flip="none" rotWithShape="1">
          <a:gsLst>
            <a:gs pos="36000">
              <a:schemeClr val="bg1"/>
            </a:gs>
            <a:gs pos="73000">
              <a:schemeClr val="accent1">
                <a:lumMod val="60000"/>
                <a:lumOff val="40000"/>
              </a:schemeClr>
            </a:gs>
            <a:gs pos="98000">
              <a:srgbClr val="2894AA"/>
            </a:gs>
          </a:gsLst>
          <a:path path="shape">
            <a:fillToRect l="50000" t="50000" r="50000" b="5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2">
                  <a:lumMod val="50000"/>
                </a:schemeClr>
              </a:solidFill>
            </a:rPr>
            <a:t>SVOLGIMENTO DEL PERCORSO</a:t>
          </a:r>
        </a:p>
      </dsp:txBody>
      <dsp:txXfrm>
        <a:off x="9803649" y="284979"/>
        <a:ext cx="2865170" cy="882476"/>
      </dsp:txXfrm>
    </dsp:sp>
    <dsp:sp modelId="{ED785549-E298-4E28-838B-FFDD003C2F65}">
      <dsp:nvSpPr>
        <dsp:cNvPr id="0" name=""/>
        <dsp:cNvSpPr/>
      </dsp:nvSpPr>
      <dsp:spPr>
        <a:xfrm>
          <a:off x="9803649" y="1167456"/>
          <a:ext cx="2865170" cy="4817475"/>
        </a:xfrm>
        <a:prstGeom prst="rect">
          <a:avLst/>
        </a:prstGeom>
        <a:gradFill rotWithShape="0">
          <a:gsLst>
            <a:gs pos="0">
              <a:srgbClr val="2894AA"/>
            </a:gs>
            <a:gs pos="39000">
              <a:schemeClr val="accent1">
                <a:lumMod val="60000"/>
                <a:lumOff val="40000"/>
              </a:schemeClr>
            </a:gs>
            <a:gs pos="70000">
              <a:schemeClr val="bg1"/>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it-IT" sz="1500" kern="1200" dirty="0"/>
            <a:t> Capacità del cavaliere di gestire e assistere il cavallo, dalla partenza al galoppo fino alla transizione finale al trotto, per impostare in maniera ottimale gli avvicinamenti agli ostacoli; correttezza del tracciato seguito; regolarità del percorso; giusto rapporto tra impulso ed equilibrio; insieme e armonia. E’ previsto un circolo da effettuare al galoppo o comprendente la partenza al galoppo prima di iniziare il percorso. Nelle sole categorie di stile (non in quelle stile/tempo) è previsto un secondo circolo alla fine del percorso. La mancata esecuzione dei circoli previsti, sarà penalizzata.</a:t>
          </a:r>
        </a:p>
        <a:p>
          <a:pPr marL="114300" lvl="1" indent="-114300" algn="l" defTabSz="666750">
            <a:lnSpc>
              <a:spcPct val="90000"/>
            </a:lnSpc>
            <a:spcBef>
              <a:spcPct val="0"/>
            </a:spcBef>
            <a:spcAft>
              <a:spcPct val="15000"/>
            </a:spcAft>
            <a:buChar char="•"/>
          </a:pPr>
          <a:endParaRPr lang="it-IT" sz="1500" kern="1200"/>
        </a:p>
      </dsp:txBody>
      <dsp:txXfrm>
        <a:off x="9803649" y="1167456"/>
        <a:ext cx="2865170" cy="48174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9262F-1FCE-448E-946D-678D2136D441}">
      <dsp:nvSpPr>
        <dsp:cNvPr id="0" name=""/>
        <dsp:cNvSpPr/>
      </dsp:nvSpPr>
      <dsp:spPr>
        <a:xfrm>
          <a:off x="7812" y="683907"/>
          <a:ext cx="2770425" cy="4982379"/>
        </a:xfrm>
        <a:prstGeom prst="round2SameRect">
          <a:avLst>
            <a:gd name="adj1" fmla="val 8000"/>
            <a:gd name="adj2" fmla="val 0"/>
          </a:avLst>
        </a:prstGeom>
        <a:gradFill rotWithShape="0">
          <a:gsLst>
            <a:gs pos="97000">
              <a:srgbClr val="2894AA"/>
            </a:gs>
            <a:gs pos="65000">
              <a:schemeClr val="accent1">
                <a:lumMod val="60000"/>
                <a:lumOff val="40000"/>
              </a:schemeClr>
            </a:gs>
            <a:gs pos="20000">
              <a:schemeClr val="bg1"/>
            </a:gs>
          </a:gsLst>
          <a:lin ang="5400000" scaled="1"/>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it-IT" sz="2400" kern="1200" dirty="0"/>
            <a:t>I punti assegnabili vanno da 1 a 10 frazionabili di 0.50. </a:t>
          </a:r>
        </a:p>
        <a:p>
          <a:pPr marL="228600" lvl="1" indent="-228600" algn="l" defTabSz="1066800">
            <a:lnSpc>
              <a:spcPct val="90000"/>
            </a:lnSpc>
            <a:spcBef>
              <a:spcPct val="0"/>
            </a:spcBef>
            <a:spcAft>
              <a:spcPct val="15000"/>
            </a:spcAft>
            <a:buChar char="•"/>
          </a:pPr>
          <a:r>
            <a:rPr lang="it-IT" sz="2400" kern="1200" dirty="0"/>
            <a:t>Sufficienza =&gt; 52 punti </a:t>
          </a:r>
        </a:p>
        <a:p>
          <a:pPr marL="228600" lvl="1" indent="-228600" algn="l" defTabSz="1066800">
            <a:lnSpc>
              <a:spcPct val="90000"/>
            </a:lnSpc>
            <a:spcBef>
              <a:spcPct val="0"/>
            </a:spcBef>
            <a:spcAft>
              <a:spcPct val="15000"/>
            </a:spcAft>
            <a:buChar char="•"/>
          </a:pPr>
          <a:r>
            <a:rPr lang="it-IT" sz="2400" kern="1200" dirty="0"/>
            <a:t>Qualifica per passaggio di patente =&gt; 62 punti </a:t>
          </a:r>
        </a:p>
        <a:p>
          <a:pPr marL="228600" lvl="1" indent="-228600" algn="l" defTabSz="1200150">
            <a:lnSpc>
              <a:spcPct val="90000"/>
            </a:lnSpc>
            <a:spcBef>
              <a:spcPct val="0"/>
            </a:spcBef>
            <a:spcAft>
              <a:spcPct val="15000"/>
            </a:spcAft>
            <a:buChar char="•"/>
          </a:pPr>
          <a:endParaRPr lang="it-IT" sz="2700" kern="1200" dirty="0"/>
        </a:p>
      </dsp:txBody>
      <dsp:txXfrm>
        <a:off x="72726" y="748821"/>
        <a:ext cx="2640597" cy="4917465"/>
      </dsp:txXfrm>
    </dsp:sp>
    <dsp:sp modelId="{04C3A800-7E2D-4FB5-A01B-90D327564714}">
      <dsp:nvSpPr>
        <dsp:cNvPr id="0" name=""/>
        <dsp:cNvSpPr/>
      </dsp:nvSpPr>
      <dsp:spPr>
        <a:xfrm>
          <a:off x="0" y="4992058"/>
          <a:ext cx="2770425" cy="889267"/>
        </a:xfrm>
        <a:prstGeom prst="rect">
          <a:avLst/>
        </a:prstGeom>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ctr" defTabSz="977900">
            <a:lnSpc>
              <a:spcPct val="90000"/>
            </a:lnSpc>
            <a:spcBef>
              <a:spcPct val="0"/>
            </a:spcBef>
            <a:spcAft>
              <a:spcPct val="35000"/>
            </a:spcAft>
            <a:buNone/>
          </a:pPr>
          <a:endParaRPr lang="it-IT" sz="2200" b="1" kern="1200" dirty="0">
            <a:solidFill>
              <a:schemeClr val="tx2"/>
            </a:solidFill>
          </a:endParaRPr>
        </a:p>
        <a:p>
          <a:pPr marL="0" lvl="0" indent="0" algn="ctr" defTabSz="977900">
            <a:lnSpc>
              <a:spcPct val="90000"/>
            </a:lnSpc>
            <a:spcBef>
              <a:spcPct val="0"/>
            </a:spcBef>
            <a:spcAft>
              <a:spcPct val="35000"/>
            </a:spcAft>
            <a:buNone/>
          </a:pPr>
          <a:r>
            <a:rPr lang="it-IT" sz="2200" b="1" kern="1200" dirty="0">
              <a:solidFill>
                <a:schemeClr val="tx2"/>
              </a:solidFill>
            </a:rPr>
            <a:t>VALUTAZIONI</a:t>
          </a:r>
        </a:p>
      </dsp:txBody>
      <dsp:txXfrm>
        <a:off x="0" y="4992058"/>
        <a:ext cx="1951003" cy="889267"/>
      </dsp:txXfrm>
    </dsp:sp>
    <dsp:sp modelId="{17E84BE3-49BD-4534-9D4C-D70C1A188128}">
      <dsp:nvSpPr>
        <dsp:cNvPr id="0" name=""/>
        <dsp:cNvSpPr/>
      </dsp:nvSpPr>
      <dsp:spPr>
        <a:xfrm>
          <a:off x="2037187" y="4350381"/>
          <a:ext cx="969648" cy="969648"/>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C730D-D73A-467C-B593-893CDD3B2A33}">
      <dsp:nvSpPr>
        <dsp:cNvPr id="0" name=""/>
        <dsp:cNvSpPr/>
      </dsp:nvSpPr>
      <dsp:spPr>
        <a:xfrm>
          <a:off x="3247060" y="683907"/>
          <a:ext cx="2770425" cy="4982379"/>
        </a:xfrm>
        <a:prstGeom prst="round2SameRect">
          <a:avLst>
            <a:gd name="adj1" fmla="val 8000"/>
            <a:gd name="adj2" fmla="val 0"/>
          </a:avLst>
        </a:prstGeom>
        <a:gradFill rotWithShape="0">
          <a:gsLst>
            <a:gs pos="97000">
              <a:srgbClr val="2894AA"/>
            </a:gs>
            <a:gs pos="65000">
              <a:schemeClr val="accent1">
                <a:lumMod val="60000"/>
                <a:lumOff val="40000"/>
              </a:schemeClr>
            </a:gs>
            <a:gs pos="20000">
              <a:schemeClr val="bg1"/>
            </a:gs>
          </a:gsLst>
          <a:lin ang="5400000" scaled="1"/>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it-IT" sz="2400" kern="1200" dirty="0"/>
            <a:t>Le penalità sono da calcolarsi come per categorie tabella “A”; </a:t>
          </a:r>
        </a:p>
        <a:p>
          <a:pPr marL="228600" lvl="1" indent="-228600" algn="l" defTabSz="1066800">
            <a:lnSpc>
              <a:spcPct val="90000"/>
            </a:lnSpc>
            <a:spcBef>
              <a:spcPct val="0"/>
            </a:spcBef>
            <a:spcAft>
              <a:spcPct val="15000"/>
            </a:spcAft>
            <a:buChar char="•"/>
          </a:pPr>
          <a:r>
            <a:rPr lang="it-IT" sz="2400" kern="1200"/>
            <a:t>1 punti di penalità ogni 4 secondi; </a:t>
          </a:r>
        </a:p>
        <a:p>
          <a:pPr marL="228600" lvl="1" indent="-228600" algn="l" defTabSz="1066800">
            <a:lnSpc>
              <a:spcPct val="90000"/>
            </a:lnSpc>
            <a:spcBef>
              <a:spcPct val="0"/>
            </a:spcBef>
            <a:spcAft>
              <a:spcPct val="15000"/>
            </a:spcAft>
            <a:buChar char="•"/>
          </a:pPr>
          <a:r>
            <a:rPr lang="it-IT" sz="2400" kern="1200"/>
            <a:t>2 punti di penalità per ogni circolo non eseguito.</a:t>
          </a:r>
        </a:p>
        <a:p>
          <a:pPr marL="228600" lvl="1" indent="-228600" algn="l" defTabSz="1066800">
            <a:lnSpc>
              <a:spcPct val="90000"/>
            </a:lnSpc>
            <a:spcBef>
              <a:spcPct val="0"/>
            </a:spcBef>
            <a:spcAft>
              <a:spcPct val="15000"/>
            </a:spcAft>
            <a:buChar char="•"/>
          </a:pPr>
          <a:endParaRPr lang="it-IT" sz="2400" kern="1200"/>
        </a:p>
      </dsp:txBody>
      <dsp:txXfrm>
        <a:off x="3311974" y="748821"/>
        <a:ext cx="2640597" cy="4917465"/>
      </dsp:txXfrm>
    </dsp:sp>
    <dsp:sp modelId="{D2C23352-6E56-4358-A7CC-7825FED66491}">
      <dsp:nvSpPr>
        <dsp:cNvPr id="0" name=""/>
        <dsp:cNvSpPr/>
      </dsp:nvSpPr>
      <dsp:spPr>
        <a:xfrm>
          <a:off x="3239247" y="4992058"/>
          <a:ext cx="2770425" cy="889267"/>
        </a:xfrm>
        <a:prstGeom prst="rect">
          <a:avLst/>
        </a:prstGeom>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endParaRPr lang="it-IT" sz="2200" b="1" kern="1200" dirty="0">
            <a:solidFill>
              <a:schemeClr val="tx2"/>
            </a:solidFill>
          </a:endParaRPr>
        </a:p>
        <a:p>
          <a:pPr marL="0" lvl="0" indent="0" algn="l" defTabSz="977900">
            <a:lnSpc>
              <a:spcPct val="90000"/>
            </a:lnSpc>
            <a:spcBef>
              <a:spcPct val="0"/>
            </a:spcBef>
            <a:spcAft>
              <a:spcPct val="35000"/>
            </a:spcAft>
            <a:buNone/>
          </a:pPr>
          <a:r>
            <a:rPr lang="it-IT" sz="2200" b="1" kern="1200" dirty="0">
              <a:solidFill>
                <a:schemeClr val="tx2"/>
              </a:solidFill>
            </a:rPr>
            <a:t>PENALITA’</a:t>
          </a:r>
        </a:p>
      </dsp:txBody>
      <dsp:txXfrm>
        <a:off x="3239247" y="4992058"/>
        <a:ext cx="1951003" cy="889267"/>
      </dsp:txXfrm>
    </dsp:sp>
    <dsp:sp modelId="{C3F0A5DB-7C67-49F4-B82C-704537418A3B}">
      <dsp:nvSpPr>
        <dsp:cNvPr id="0" name=""/>
        <dsp:cNvSpPr/>
      </dsp:nvSpPr>
      <dsp:spPr>
        <a:xfrm>
          <a:off x="5276434" y="4350381"/>
          <a:ext cx="969648" cy="969648"/>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BD242-A546-490D-AF8B-4691C3021C2D}">
      <dsp:nvSpPr>
        <dsp:cNvPr id="0" name=""/>
        <dsp:cNvSpPr/>
      </dsp:nvSpPr>
      <dsp:spPr>
        <a:xfrm>
          <a:off x="6486308" y="683907"/>
          <a:ext cx="2770425" cy="4982379"/>
        </a:xfrm>
        <a:prstGeom prst="round2SameRect">
          <a:avLst>
            <a:gd name="adj1" fmla="val 8000"/>
            <a:gd name="adj2" fmla="val 0"/>
          </a:avLst>
        </a:prstGeom>
        <a:gradFill rotWithShape="0">
          <a:gsLst>
            <a:gs pos="97000">
              <a:srgbClr val="2894AA"/>
            </a:gs>
            <a:gs pos="65000">
              <a:schemeClr val="accent1">
                <a:lumMod val="60000"/>
                <a:lumOff val="40000"/>
              </a:schemeClr>
            </a:gs>
            <a:gs pos="20000">
              <a:schemeClr val="bg1"/>
            </a:gs>
          </a:gsLst>
          <a:lin ang="5400000" scaled="1"/>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it-IT" sz="2200" kern="1200" dirty="0"/>
            <a:t>E' prescritta la sella inglese completa di staffili e staffe, con copertina sottosella bianca. </a:t>
          </a:r>
        </a:p>
        <a:p>
          <a:pPr marL="228600" lvl="1" indent="-228600" algn="l" defTabSz="977900">
            <a:lnSpc>
              <a:spcPct val="90000"/>
            </a:lnSpc>
            <a:spcBef>
              <a:spcPct val="0"/>
            </a:spcBef>
            <a:spcAft>
              <a:spcPct val="15000"/>
            </a:spcAft>
            <a:buChar char="•"/>
          </a:pPr>
          <a:r>
            <a:rPr lang="it-IT" sz="2200" kern="1200" dirty="0"/>
            <a:t>E' facoltativa la martingala con forchetta (non costrittiva).</a:t>
          </a:r>
        </a:p>
        <a:p>
          <a:pPr marL="228600" lvl="1" indent="-228600" algn="l" defTabSz="977900">
            <a:lnSpc>
              <a:spcPct val="90000"/>
            </a:lnSpc>
            <a:spcBef>
              <a:spcPct val="0"/>
            </a:spcBef>
            <a:spcAft>
              <a:spcPct val="15000"/>
            </a:spcAft>
            <a:buChar char="•"/>
          </a:pPr>
          <a:r>
            <a:rPr lang="it-IT" sz="2200" kern="1200" dirty="0"/>
            <a:t>E' facoltativa la cuffia </a:t>
          </a:r>
          <a:r>
            <a:rPr lang="it-IT" sz="2200" kern="1200" dirty="0" err="1"/>
            <a:t>antimosche</a:t>
          </a:r>
          <a:r>
            <a:rPr lang="it-IT" sz="2200" kern="1200" dirty="0"/>
            <a:t>.</a:t>
          </a:r>
        </a:p>
        <a:p>
          <a:pPr marL="228600" lvl="1" indent="-228600" algn="l" defTabSz="977900">
            <a:lnSpc>
              <a:spcPct val="90000"/>
            </a:lnSpc>
            <a:spcBef>
              <a:spcPct val="0"/>
            </a:spcBef>
            <a:spcAft>
              <a:spcPct val="15000"/>
            </a:spcAft>
            <a:buChar char="•"/>
          </a:pPr>
          <a:r>
            <a:rPr lang="it-IT" sz="2200" kern="1200" dirty="0"/>
            <a:t>E' facoltativo il pettorale. </a:t>
          </a:r>
        </a:p>
        <a:p>
          <a:pPr marL="228600" lvl="1" indent="-228600" algn="l" defTabSz="1022350">
            <a:lnSpc>
              <a:spcPct val="90000"/>
            </a:lnSpc>
            <a:spcBef>
              <a:spcPct val="0"/>
            </a:spcBef>
            <a:spcAft>
              <a:spcPct val="15000"/>
            </a:spcAft>
            <a:buChar char="•"/>
          </a:pPr>
          <a:endParaRPr lang="it-IT" sz="2300" kern="1200" dirty="0"/>
        </a:p>
      </dsp:txBody>
      <dsp:txXfrm>
        <a:off x="6551222" y="748821"/>
        <a:ext cx="2640597" cy="4917465"/>
      </dsp:txXfrm>
    </dsp:sp>
    <dsp:sp modelId="{C4EDC129-3974-4576-875F-ABFAA3DE2173}">
      <dsp:nvSpPr>
        <dsp:cNvPr id="0" name=""/>
        <dsp:cNvSpPr/>
      </dsp:nvSpPr>
      <dsp:spPr>
        <a:xfrm>
          <a:off x="6478495" y="4992058"/>
          <a:ext cx="2770425" cy="889267"/>
        </a:xfrm>
        <a:prstGeom prst="rect">
          <a:avLst/>
        </a:prstGeom>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endParaRPr lang="it-IT" sz="2200" b="1" kern="1200" dirty="0">
            <a:solidFill>
              <a:schemeClr val="tx2"/>
            </a:solidFill>
          </a:endParaRPr>
        </a:p>
        <a:p>
          <a:pPr marL="0" lvl="0" indent="0" algn="l" defTabSz="977900">
            <a:lnSpc>
              <a:spcPct val="90000"/>
            </a:lnSpc>
            <a:spcBef>
              <a:spcPct val="0"/>
            </a:spcBef>
            <a:spcAft>
              <a:spcPct val="35000"/>
            </a:spcAft>
            <a:buNone/>
          </a:pPr>
          <a:r>
            <a:rPr lang="it-IT" sz="2200" b="1" kern="1200" dirty="0">
              <a:solidFill>
                <a:schemeClr val="tx2"/>
              </a:solidFill>
            </a:rPr>
            <a:t>BARDATURA</a:t>
          </a:r>
        </a:p>
      </dsp:txBody>
      <dsp:txXfrm>
        <a:off x="6478495" y="4992058"/>
        <a:ext cx="1951003" cy="889267"/>
      </dsp:txXfrm>
    </dsp:sp>
    <dsp:sp modelId="{ED9A864E-A7A8-4898-AF60-E07007CFB24C}">
      <dsp:nvSpPr>
        <dsp:cNvPr id="0" name=""/>
        <dsp:cNvSpPr/>
      </dsp:nvSpPr>
      <dsp:spPr>
        <a:xfrm>
          <a:off x="8515682" y="4350381"/>
          <a:ext cx="969648" cy="969648"/>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AAE2B7-233E-4C86-8B62-E5E3B7D2E9A0}">
      <dsp:nvSpPr>
        <dsp:cNvPr id="0" name=""/>
        <dsp:cNvSpPr/>
      </dsp:nvSpPr>
      <dsp:spPr>
        <a:xfrm>
          <a:off x="9725556" y="683907"/>
          <a:ext cx="2770425" cy="4982379"/>
        </a:xfrm>
        <a:prstGeom prst="round2SameRect">
          <a:avLst>
            <a:gd name="adj1" fmla="val 8000"/>
            <a:gd name="adj2" fmla="val 0"/>
          </a:avLst>
        </a:prstGeom>
        <a:gradFill rotWithShape="0">
          <a:gsLst>
            <a:gs pos="97000">
              <a:srgbClr val="2894AA"/>
            </a:gs>
            <a:gs pos="65000">
              <a:schemeClr val="accent1">
                <a:lumMod val="60000"/>
                <a:lumOff val="40000"/>
              </a:schemeClr>
            </a:gs>
            <a:gs pos="20000">
              <a:schemeClr val="bg1"/>
            </a:gs>
          </a:gsLst>
          <a:lin ang="5400000" scaled="1"/>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11225">
            <a:lnSpc>
              <a:spcPct val="90000"/>
            </a:lnSpc>
            <a:spcBef>
              <a:spcPct val="0"/>
            </a:spcBef>
            <a:spcAft>
              <a:spcPct val="15000"/>
            </a:spcAft>
            <a:buChar char="•"/>
          </a:pPr>
          <a:r>
            <a:rPr lang="it-IT" sz="2050" kern="1200" dirty="0"/>
            <a:t>Le protezioni agli arti sono facoltative.                    </a:t>
          </a:r>
        </a:p>
        <a:p>
          <a:pPr marL="228600" lvl="1" indent="-228600" algn="l" defTabSz="911225">
            <a:lnSpc>
              <a:spcPct val="90000"/>
            </a:lnSpc>
            <a:spcBef>
              <a:spcPct val="0"/>
            </a:spcBef>
            <a:spcAft>
              <a:spcPct val="15000"/>
            </a:spcAft>
            <a:buChar char="•"/>
          </a:pPr>
          <a:r>
            <a:rPr lang="it-IT" sz="2050" kern="1200" dirty="0"/>
            <a:t> Sono consentite: le fasce (di colore bianco), le </a:t>
          </a:r>
          <a:r>
            <a:rPr lang="it-IT" sz="2050" kern="1200" dirty="0" err="1"/>
            <a:t>stinchiere</a:t>
          </a:r>
          <a:r>
            <a:rPr lang="it-IT" sz="2050" kern="1200" dirty="0"/>
            <a:t>,         i paraglomi, le paranocche.</a:t>
          </a:r>
        </a:p>
        <a:p>
          <a:pPr marL="228600" lvl="1" indent="-228600" algn="l" defTabSz="911225">
            <a:lnSpc>
              <a:spcPct val="90000"/>
            </a:lnSpc>
            <a:spcBef>
              <a:spcPct val="0"/>
            </a:spcBef>
            <a:spcAft>
              <a:spcPct val="15000"/>
            </a:spcAft>
            <a:buChar char="•"/>
          </a:pPr>
          <a:r>
            <a:rPr lang="it-IT" sz="2050" kern="1200" dirty="0"/>
            <a:t>È vietato l’uso di protezioni rigide e/o alte agli arti posteriori e, comunque, qualsiasi tipo di protezione appesantita.</a:t>
          </a:r>
        </a:p>
        <a:p>
          <a:pPr marL="228600" lvl="1" indent="-228600" algn="l" defTabSz="933450">
            <a:lnSpc>
              <a:spcPct val="90000"/>
            </a:lnSpc>
            <a:spcBef>
              <a:spcPct val="0"/>
            </a:spcBef>
            <a:spcAft>
              <a:spcPct val="15000"/>
            </a:spcAft>
            <a:buChar char="•"/>
          </a:pPr>
          <a:endParaRPr lang="it-IT" sz="2100" kern="1200"/>
        </a:p>
      </dsp:txBody>
      <dsp:txXfrm>
        <a:off x="9790470" y="748821"/>
        <a:ext cx="2640597" cy="4917465"/>
      </dsp:txXfrm>
    </dsp:sp>
    <dsp:sp modelId="{640BF2B7-3669-4B73-80DF-5EFC2357DB12}">
      <dsp:nvSpPr>
        <dsp:cNvPr id="0" name=""/>
        <dsp:cNvSpPr/>
      </dsp:nvSpPr>
      <dsp:spPr>
        <a:xfrm>
          <a:off x="9717743" y="4992058"/>
          <a:ext cx="2770425" cy="889267"/>
        </a:xfrm>
        <a:prstGeom prst="rect">
          <a:avLst/>
        </a:prstGeom>
        <a:gradFill flip="none" rotWithShape="1">
          <a:gsLst>
            <a:gs pos="97000">
              <a:srgbClr val="2894AA"/>
            </a:gs>
            <a:gs pos="65000">
              <a:schemeClr val="accent1">
                <a:lumMod val="60000"/>
                <a:lumOff val="40000"/>
              </a:schemeClr>
            </a:gs>
            <a:gs pos="44000">
              <a:schemeClr val="bg1"/>
            </a:gs>
          </a:gsLst>
          <a:path path="rect">
            <a:fillToRect t="100000" r="100000"/>
          </a:path>
          <a:tileRect l="-100000" b="-100000"/>
        </a:gra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endParaRPr lang="it-IT" sz="2200" b="1" kern="1200" dirty="0">
            <a:solidFill>
              <a:schemeClr val="tx2"/>
            </a:solidFill>
          </a:endParaRPr>
        </a:p>
        <a:p>
          <a:pPr marL="0" lvl="0" indent="0" algn="l" defTabSz="977900">
            <a:lnSpc>
              <a:spcPct val="90000"/>
            </a:lnSpc>
            <a:spcBef>
              <a:spcPct val="0"/>
            </a:spcBef>
            <a:spcAft>
              <a:spcPct val="35000"/>
            </a:spcAft>
            <a:buNone/>
          </a:pPr>
          <a:r>
            <a:rPr lang="it-IT" sz="2200" b="1" kern="1200" dirty="0">
              <a:solidFill>
                <a:schemeClr val="tx2"/>
              </a:solidFill>
            </a:rPr>
            <a:t>PROTEZIONI</a:t>
          </a:r>
        </a:p>
      </dsp:txBody>
      <dsp:txXfrm>
        <a:off x="9717743" y="4992058"/>
        <a:ext cx="1951003" cy="889267"/>
      </dsp:txXfrm>
    </dsp:sp>
    <dsp:sp modelId="{AD4BF375-E644-4F2B-AD67-44C8683F483A}">
      <dsp:nvSpPr>
        <dsp:cNvPr id="0" name=""/>
        <dsp:cNvSpPr/>
      </dsp:nvSpPr>
      <dsp:spPr>
        <a:xfrm>
          <a:off x="11754930" y="4350381"/>
          <a:ext cx="969648" cy="969648"/>
        </a:xfrm>
        <a:prstGeom prst="ellips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E15A-03A4-410B-8E68-D1F93F651466}">
      <dsp:nvSpPr>
        <dsp:cNvPr id="0" name=""/>
        <dsp:cNvSpPr/>
      </dsp:nvSpPr>
      <dsp:spPr>
        <a:xfrm rot="2563679">
          <a:off x="3036658" y="4619775"/>
          <a:ext cx="990437" cy="60996"/>
        </a:xfrm>
        <a:custGeom>
          <a:avLst/>
          <a:gdLst/>
          <a:ahLst/>
          <a:cxnLst/>
          <a:rect l="0" t="0" r="0" b="0"/>
          <a:pathLst>
            <a:path>
              <a:moveTo>
                <a:pt x="0" y="30498"/>
              </a:moveTo>
              <a:lnTo>
                <a:pt x="990437" y="30498"/>
              </a:lnTo>
            </a:path>
          </a:pathLst>
        </a:custGeom>
        <a:noFill/>
        <a:ln w="1079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DBB17BC-131D-4EBF-AB2B-C7B0600147C2}">
      <dsp:nvSpPr>
        <dsp:cNvPr id="0" name=""/>
        <dsp:cNvSpPr/>
      </dsp:nvSpPr>
      <dsp:spPr>
        <a:xfrm>
          <a:off x="3168097" y="3260282"/>
          <a:ext cx="1102461" cy="60996"/>
        </a:xfrm>
        <a:custGeom>
          <a:avLst/>
          <a:gdLst/>
          <a:ahLst/>
          <a:cxnLst/>
          <a:rect l="0" t="0" r="0" b="0"/>
          <a:pathLst>
            <a:path>
              <a:moveTo>
                <a:pt x="0" y="30498"/>
              </a:moveTo>
              <a:lnTo>
                <a:pt x="1102461" y="30498"/>
              </a:lnTo>
            </a:path>
          </a:pathLst>
        </a:custGeom>
        <a:noFill/>
        <a:ln w="1079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2524F1-9497-4136-A583-1624A2598DDD}">
      <dsp:nvSpPr>
        <dsp:cNvPr id="0" name=""/>
        <dsp:cNvSpPr/>
      </dsp:nvSpPr>
      <dsp:spPr>
        <a:xfrm rot="19036321">
          <a:off x="3036658" y="1900789"/>
          <a:ext cx="990437" cy="60996"/>
        </a:xfrm>
        <a:custGeom>
          <a:avLst/>
          <a:gdLst/>
          <a:ahLst/>
          <a:cxnLst/>
          <a:rect l="0" t="0" r="0" b="0"/>
          <a:pathLst>
            <a:path>
              <a:moveTo>
                <a:pt x="0" y="30498"/>
              </a:moveTo>
              <a:lnTo>
                <a:pt x="990437" y="30498"/>
              </a:lnTo>
            </a:path>
          </a:pathLst>
        </a:custGeom>
        <a:noFill/>
        <a:ln w="1079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BA2A45-8C28-4F28-85C8-959DB122F0E6}">
      <dsp:nvSpPr>
        <dsp:cNvPr id="0" name=""/>
        <dsp:cNvSpPr/>
      </dsp:nvSpPr>
      <dsp:spPr>
        <a:xfrm>
          <a:off x="0" y="1347996"/>
          <a:ext cx="3853783" cy="3885569"/>
        </a:xfrm>
        <a:prstGeom prst="ellipse">
          <a:avLst/>
        </a:prstGeom>
        <a:gradFill flip="none" rotWithShape="1">
          <a:gsLst>
            <a:gs pos="50000">
              <a:schemeClr val="tx2">
                <a:lumMod val="20000"/>
                <a:lumOff val="80000"/>
              </a:schemeClr>
            </a:gs>
            <a:gs pos="0">
              <a:schemeClr val="bg2">
                <a:lumMod val="75000"/>
              </a:schemeClr>
            </a:gs>
            <a:gs pos="100000">
              <a:schemeClr val="bg1"/>
            </a:gs>
          </a:gsLst>
          <a:lin ang="0" scaled="1"/>
          <a:tileRect/>
        </a:gradFill>
        <a:ln>
          <a:noFill/>
        </a:ln>
        <a:effectLst>
          <a:outerShdw blurRad="50800" dist="38100" dir="10800000" sx="111000" sy="111000" algn="r" rotWithShape="0">
            <a:schemeClr val="tx2">
              <a:lumMod val="50000"/>
              <a:alpha val="27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923169F-F442-491C-98DA-C248D333693A}">
      <dsp:nvSpPr>
        <dsp:cNvPr id="0" name=""/>
        <dsp:cNvSpPr/>
      </dsp:nvSpPr>
      <dsp:spPr>
        <a:xfrm>
          <a:off x="3643575" y="1093"/>
          <a:ext cx="1899507" cy="1899507"/>
        </a:xfrm>
        <a:prstGeom prst="ellipse">
          <a:avLst/>
        </a:prstGeom>
        <a:gradFill rotWithShape="0">
          <a:gsLst>
            <a:gs pos="50000">
              <a:schemeClr val="accent1">
                <a:lumMod val="40000"/>
                <a:lumOff val="60000"/>
              </a:schemeClr>
            </a:gs>
            <a:gs pos="0">
              <a:schemeClr val="accent1">
                <a:lumMod val="75000"/>
              </a:schemeClr>
            </a:gs>
            <a:gs pos="100000">
              <a:schemeClr val="bg1"/>
            </a:gs>
          </a:gsLst>
          <a:lin ang="0" scaled="1"/>
        </a:gradFill>
        <a:ln>
          <a:noFill/>
        </a:ln>
        <a:effectLst>
          <a:outerShdw blurRad="50800" dist="38100" dir="10800000" sx="111000" sy="111000" algn="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bg2">
                  <a:lumMod val="50000"/>
                </a:schemeClr>
              </a:solidFill>
            </a:rPr>
            <a:t>Tipo A</a:t>
          </a:r>
        </a:p>
      </dsp:txBody>
      <dsp:txXfrm>
        <a:off x="3921751" y="279269"/>
        <a:ext cx="1343155" cy="1343155"/>
      </dsp:txXfrm>
    </dsp:sp>
    <dsp:sp modelId="{72CC9172-7AE4-4F72-A550-FACFE93BB170}">
      <dsp:nvSpPr>
        <dsp:cNvPr id="0" name=""/>
        <dsp:cNvSpPr/>
      </dsp:nvSpPr>
      <dsp:spPr>
        <a:xfrm>
          <a:off x="5733033" y="1093"/>
          <a:ext cx="2849261" cy="189950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it-IT" sz="3200" kern="1200" dirty="0"/>
            <a:t>3 giornate</a:t>
          </a:r>
        </a:p>
      </dsp:txBody>
      <dsp:txXfrm>
        <a:off x="5733033" y="1093"/>
        <a:ext cx="2849261" cy="1899507"/>
      </dsp:txXfrm>
    </dsp:sp>
    <dsp:sp modelId="{1EF5D3D8-EBAB-4D55-8404-FC0F4CEC45C1}">
      <dsp:nvSpPr>
        <dsp:cNvPr id="0" name=""/>
        <dsp:cNvSpPr/>
      </dsp:nvSpPr>
      <dsp:spPr>
        <a:xfrm>
          <a:off x="4270559" y="2341027"/>
          <a:ext cx="1899507" cy="1899507"/>
        </a:xfrm>
        <a:prstGeom prst="ellipse">
          <a:avLst/>
        </a:prstGeom>
        <a:gradFill rotWithShape="0">
          <a:gsLst>
            <a:gs pos="75000">
              <a:schemeClr val="accent2">
                <a:lumMod val="20000"/>
                <a:lumOff val="80000"/>
              </a:schemeClr>
            </a:gs>
            <a:gs pos="50000">
              <a:srgbClr val="DDC580"/>
            </a:gs>
            <a:gs pos="0">
              <a:schemeClr val="accent2">
                <a:lumMod val="75000"/>
              </a:schemeClr>
            </a:gs>
            <a:gs pos="100000">
              <a:schemeClr val="bg1"/>
            </a:gs>
          </a:gsLst>
          <a:lin ang="0" scaled="1"/>
        </a:gradFill>
        <a:ln>
          <a:noFill/>
        </a:ln>
        <a:effectLst>
          <a:outerShdw blurRad="50800" dist="38100" dir="10800000" sx="111000" sy="111000" algn="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bg2">
                  <a:lumMod val="50000"/>
                </a:schemeClr>
              </a:solidFill>
            </a:rPr>
            <a:t>Tipo B</a:t>
          </a:r>
        </a:p>
      </dsp:txBody>
      <dsp:txXfrm>
        <a:off x="4548735" y="2619203"/>
        <a:ext cx="1343155" cy="1343155"/>
      </dsp:txXfrm>
    </dsp:sp>
    <dsp:sp modelId="{69877084-E3B5-4545-A108-E3EC22F3D54F}">
      <dsp:nvSpPr>
        <dsp:cNvPr id="0" name=""/>
        <dsp:cNvSpPr/>
      </dsp:nvSpPr>
      <dsp:spPr>
        <a:xfrm>
          <a:off x="6360017" y="2341027"/>
          <a:ext cx="2849261" cy="189950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it-IT" sz="3200" kern="1200" dirty="0"/>
            <a:t>2 giornate</a:t>
          </a:r>
        </a:p>
      </dsp:txBody>
      <dsp:txXfrm>
        <a:off x="6360017" y="2341027"/>
        <a:ext cx="2849261" cy="1899507"/>
      </dsp:txXfrm>
    </dsp:sp>
    <dsp:sp modelId="{273AC24E-6E4C-469E-B067-C3390A1EADEA}">
      <dsp:nvSpPr>
        <dsp:cNvPr id="0" name=""/>
        <dsp:cNvSpPr/>
      </dsp:nvSpPr>
      <dsp:spPr>
        <a:xfrm>
          <a:off x="3643575" y="4680960"/>
          <a:ext cx="1899507" cy="1899507"/>
        </a:xfrm>
        <a:prstGeom prst="ellipse">
          <a:avLst/>
        </a:prstGeom>
        <a:gradFill rotWithShape="0">
          <a:gsLst>
            <a:gs pos="50000">
              <a:schemeClr val="accent6">
                <a:lumMod val="20000"/>
                <a:lumOff val="80000"/>
              </a:schemeClr>
            </a:gs>
            <a:gs pos="0">
              <a:schemeClr val="accent6">
                <a:lumMod val="60000"/>
                <a:lumOff val="40000"/>
              </a:schemeClr>
            </a:gs>
            <a:gs pos="100000">
              <a:schemeClr val="bg1"/>
            </a:gs>
          </a:gsLst>
          <a:lin ang="0" scaled="1"/>
        </a:gradFill>
        <a:ln>
          <a:noFill/>
        </a:ln>
        <a:effectLst>
          <a:outerShdw blurRad="50800" dist="38100" dir="10800000" sx="111000" sy="111000" algn="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bg2">
                  <a:lumMod val="50000"/>
                </a:schemeClr>
              </a:solidFill>
            </a:rPr>
            <a:t>Tipo C</a:t>
          </a:r>
        </a:p>
      </dsp:txBody>
      <dsp:txXfrm>
        <a:off x="3921751" y="4959136"/>
        <a:ext cx="1343155" cy="1343155"/>
      </dsp:txXfrm>
    </dsp:sp>
    <dsp:sp modelId="{67534D19-4404-49A1-BBB1-7AFC4E36F775}">
      <dsp:nvSpPr>
        <dsp:cNvPr id="0" name=""/>
        <dsp:cNvSpPr/>
      </dsp:nvSpPr>
      <dsp:spPr>
        <a:xfrm>
          <a:off x="5733033" y="4680960"/>
          <a:ext cx="2849261" cy="189950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it-IT" sz="3200" kern="1200" dirty="0"/>
            <a:t>1 giornata</a:t>
          </a:r>
        </a:p>
      </dsp:txBody>
      <dsp:txXfrm>
        <a:off x="5733033" y="4680960"/>
        <a:ext cx="2849261" cy="1899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647923"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552265" y="367327"/>
          <a:ext cx="8883389" cy="735124"/>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in campo gara un ostacolo prima del suono della campana</a:t>
          </a:r>
        </a:p>
      </dsp:txBody>
      <dsp:txXfrm>
        <a:off x="552265" y="367327"/>
        <a:ext cx="8883389" cy="735124"/>
      </dsp:txXfrm>
    </dsp:sp>
    <dsp:sp modelId="{9D22A671-CD9D-4067-86BF-4F63E16C6F3E}">
      <dsp:nvSpPr>
        <dsp:cNvPr id="0" name=""/>
        <dsp:cNvSpPr/>
      </dsp:nvSpPr>
      <dsp:spPr>
        <a:xfrm>
          <a:off x="92813" y="275436"/>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7616-0C0A-441E-BE31-7D4C509597AA}">
      <dsp:nvSpPr>
        <dsp:cNvPr id="0" name=""/>
        <dsp:cNvSpPr/>
      </dsp:nvSpPr>
      <dsp:spPr>
        <a:xfrm>
          <a:off x="1079034" y="1469661"/>
          <a:ext cx="8356621"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partire prima che sia dato il segnale della campana e saltare o tentare di saltare il primo ostacolo del percorso</a:t>
          </a:r>
        </a:p>
      </dsp:txBody>
      <dsp:txXfrm>
        <a:off x="1079034" y="1469661"/>
        <a:ext cx="8356621" cy="735124"/>
      </dsp:txXfrm>
    </dsp:sp>
    <dsp:sp modelId="{06BFC561-C08D-417B-A46B-C72216744621}">
      <dsp:nvSpPr>
        <dsp:cNvPr id="0" name=""/>
        <dsp:cNvSpPr/>
      </dsp:nvSpPr>
      <dsp:spPr>
        <a:xfrm>
          <a:off x="619581" y="1377770"/>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42A10-AB9C-47AE-B628-9A9F64C0FDCC}">
      <dsp:nvSpPr>
        <dsp:cNvPr id="0" name=""/>
        <dsp:cNvSpPr/>
      </dsp:nvSpPr>
      <dsp:spPr>
        <a:xfrm>
          <a:off x="1240710" y="2571995"/>
          <a:ext cx="8194945"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superare il tempo limite</a:t>
          </a:r>
        </a:p>
      </dsp:txBody>
      <dsp:txXfrm>
        <a:off x="1240710" y="2571995"/>
        <a:ext cx="8194945" cy="735124"/>
      </dsp:txXfrm>
    </dsp:sp>
    <dsp:sp modelId="{145E70A9-10CC-4368-9F60-6223B82E148B}">
      <dsp:nvSpPr>
        <dsp:cNvPr id="0" name=""/>
        <dsp:cNvSpPr/>
      </dsp:nvSpPr>
      <dsp:spPr>
        <a:xfrm>
          <a:off x="781257" y="2480104"/>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73E39-83D5-4BAB-8227-AB551E94E221}">
      <dsp:nvSpPr>
        <dsp:cNvPr id="0" name=""/>
        <dsp:cNvSpPr/>
      </dsp:nvSpPr>
      <dsp:spPr>
        <a:xfrm>
          <a:off x="1079034" y="3674329"/>
          <a:ext cx="8356621"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incorrere in una difesa del cavallo superiore a 45” di seguito durante il percorso</a:t>
          </a:r>
        </a:p>
      </dsp:txBody>
      <dsp:txXfrm>
        <a:off x="1079034" y="3674329"/>
        <a:ext cx="8356621" cy="735124"/>
      </dsp:txXfrm>
    </dsp:sp>
    <dsp:sp modelId="{6685A79F-031C-4C7B-860A-C93D1CEE99E5}">
      <dsp:nvSpPr>
        <dsp:cNvPr id="0" name=""/>
        <dsp:cNvSpPr/>
      </dsp:nvSpPr>
      <dsp:spPr>
        <a:xfrm>
          <a:off x="619581" y="3582438"/>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47263-C343-4248-99E6-3A28D1723417}">
      <dsp:nvSpPr>
        <dsp:cNvPr id="0" name=""/>
        <dsp:cNvSpPr/>
      </dsp:nvSpPr>
      <dsp:spPr>
        <a:xfrm>
          <a:off x="552265" y="4776663"/>
          <a:ext cx="8883389"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un ostacolo senza aver rettificato un errore di percorso</a:t>
          </a:r>
        </a:p>
      </dsp:txBody>
      <dsp:txXfrm>
        <a:off x="552265" y="4776663"/>
        <a:ext cx="8883389" cy="735124"/>
      </dsp:txXfrm>
    </dsp:sp>
    <dsp:sp modelId="{7ABA882A-8291-4FAA-A967-4FA8A91DD976}">
      <dsp:nvSpPr>
        <dsp:cNvPr id="0" name=""/>
        <dsp:cNvSpPr/>
      </dsp:nvSpPr>
      <dsp:spPr>
        <a:xfrm>
          <a:off x="92813" y="4684772"/>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647923"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552265" y="367327"/>
          <a:ext cx="8883389" cy="735124"/>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nei concorsi di qualsiasi formula: prima caduta del cavallo, del cavaliere o di entrambi</a:t>
          </a:r>
        </a:p>
      </dsp:txBody>
      <dsp:txXfrm>
        <a:off x="552265" y="367327"/>
        <a:ext cx="8883389" cy="735124"/>
      </dsp:txXfrm>
    </dsp:sp>
    <dsp:sp modelId="{9D22A671-CD9D-4067-86BF-4F63E16C6F3E}">
      <dsp:nvSpPr>
        <dsp:cNvPr id="0" name=""/>
        <dsp:cNvSpPr/>
      </dsp:nvSpPr>
      <dsp:spPr>
        <a:xfrm>
          <a:off x="92813" y="275436"/>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7616-0C0A-441E-BE31-7D4C509597AA}">
      <dsp:nvSpPr>
        <dsp:cNvPr id="0" name=""/>
        <dsp:cNvSpPr/>
      </dsp:nvSpPr>
      <dsp:spPr>
        <a:xfrm>
          <a:off x="1079034" y="1469661"/>
          <a:ext cx="8356621"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un ostacolo non nell’ordine indicato</a:t>
          </a:r>
        </a:p>
      </dsp:txBody>
      <dsp:txXfrm>
        <a:off x="1079034" y="1469661"/>
        <a:ext cx="8356621" cy="735124"/>
      </dsp:txXfrm>
    </dsp:sp>
    <dsp:sp modelId="{06BFC561-C08D-417B-A46B-C72216744621}">
      <dsp:nvSpPr>
        <dsp:cNvPr id="0" name=""/>
        <dsp:cNvSpPr/>
      </dsp:nvSpPr>
      <dsp:spPr>
        <a:xfrm>
          <a:off x="619581" y="1377770"/>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42A10-AB9C-47AE-B628-9A9F64C0FDCC}">
      <dsp:nvSpPr>
        <dsp:cNvPr id="0" name=""/>
        <dsp:cNvSpPr/>
      </dsp:nvSpPr>
      <dsp:spPr>
        <a:xfrm>
          <a:off x="1240710" y="2571995"/>
          <a:ext cx="8194945"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un ostacolo non facente parte del percorso</a:t>
          </a:r>
        </a:p>
      </dsp:txBody>
      <dsp:txXfrm>
        <a:off x="1240710" y="2571995"/>
        <a:ext cx="8194945" cy="735124"/>
      </dsp:txXfrm>
    </dsp:sp>
    <dsp:sp modelId="{145E70A9-10CC-4368-9F60-6223B82E148B}">
      <dsp:nvSpPr>
        <dsp:cNvPr id="0" name=""/>
        <dsp:cNvSpPr/>
      </dsp:nvSpPr>
      <dsp:spPr>
        <a:xfrm>
          <a:off x="781257" y="2480104"/>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73E39-83D5-4BAB-8227-AB551E94E221}">
      <dsp:nvSpPr>
        <dsp:cNvPr id="0" name=""/>
        <dsp:cNvSpPr/>
      </dsp:nvSpPr>
      <dsp:spPr>
        <a:xfrm>
          <a:off x="1079034" y="3674329"/>
          <a:ext cx="8356621"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omettere di saltare un ostacolo del percorso</a:t>
          </a:r>
        </a:p>
      </dsp:txBody>
      <dsp:txXfrm>
        <a:off x="1079034" y="3674329"/>
        <a:ext cx="8356621" cy="735124"/>
      </dsp:txXfrm>
    </dsp:sp>
    <dsp:sp modelId="{6685A79F-031C-4C7B-860A-C93D1CEE99E5}">
      <dsp:nvSpPr>
        <dsp:cNvPr id="0" name=""/>
        <dsp:cNvSpPr/>
      </dsp:nvSpPr>
      <dsp:spPr>
        <a:xfrm>
          <a:off x="619581" y="3582438"/>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47263-C343-4248-99E6-3A28D1723417}">
      <dsp:nvSpPr>
        <dsp:cNvPr id="0" name=""/>
        <dsp:cNvSpPr/>
      </dsp:nvSpPr>
      <dsp:spPr>
        <a:xfrm>
          <a:off x="552265" y="4776663"/>
          <a:ext cx="8883389" cy="735124"/>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505"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un ostacolo in senso contrario a quello indicato dalle bandiere</a:t>
          </a:r>
        </a:p>
      </dsp:txBody>
      <dsp:txXfrm>
        <a:off x="552265" y="4776663"/>
        <a:ext cx="8883389" cy="735124"/>
      </dsp:txXfrm>
    </dsp:sp>
    <dsp:sp modelId="{7ABA882A-8291-4FAA-A967-4FA8A91DD976}">
      <dsp:nvSpPr>
        <dsp:cNvPr id="0" name=""/>
        <dsp:cNvSpPr/>
      </dsp:nvSpPr>
      <dsp:spPr>
        <a:xfrm>
          <a:off x="92813" y="4684772"/>
          <a:ext cx="918905" cy="918905"/>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106137"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1758484" y="1234882"/>
          <a:ext cx="9690787" cy="3409349"/>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3274"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un ostacolo abbattuto a seguito di disobbedienza prima che sia stato rimesso in ordine.</a:t>
          </a:r>
        </a:p>
        <a:p>
          <a:pPr marL="0" lvl="0" indent="0" algn="l" defTabSz="1066800">
            <a:lnSpc>
              <a:spcPct val="90000"/>
            </a:lnSpc>
            <a:spcBef>
              <a:spcPct val="0"/>
            </a:spcBef>
            <a:spcAft>
              <a:spcPct val="35000"/>
            </a:spcAft>
            <a:buNone/>
          </a:pPr>
          <a:r>
            <a:rPr lang="it-IT" sz="2000" i="1" kern="1200" dirty="0">
              <a:solidFill>
                <a:schemeClr val="tx2">
                  <a:lumMod val="50000"/>
                </a:schemeClr>
              </a:solidFill>
            </a:rPr>
            <a:t>Qualora, però, un concorrente salti un ostacolo abbattuto che trovasi in tale situazione da prima dell’inizio del percorso o, comunque, per causa non ad egli attribuibile, il superamento di detto ostacolo non comporta né eliminazione né penalizzazione. Resta tuttavia al concorrente, accortosi in tempo di un ostacolo abbattuto, la possibilità di arrestarsi, di farlo sistemare e di riprendere il percorso. Il tempo necessario per la sistemazione deve essere neutralizzato </a:t>
          </a:r>
        </a:p>
        <a:p>
          <a:pPr marL="0" lvl="0" indent="0" algn="l" defTabSz="1066800">
            <a:lnSpc>
              <a:spcPct val="90000"/>
            </a:lnSpc>
            <a:spcBef>
              <a:spcPct val="0"/>
            </a:spcBef>
            <a:spcAft>
              <a:spcPct val="35000"/>
            </a:spcAft>
            <a:buNone/>
          </a:pPr>
          <a:endParaRPr lang="it-IT" sz="2400" kern="1200" dirty="0">
            <a:solidFill>
              <a:schemeClr val="tx2">
                <a:lumMod val="50000"/>
              </a:schemeClr>
            </a:solidFill>
          </a:endParaRPr>
        </a:p>
      </dsp:txBody>
      <dsp:txXfrm>
        <a:off x="1758484" y="1234882"/>
        <a:ext cx="9690787" cy="3409349"/>
      </dsp:txXfrm>
    </dsp:sp>
    <dsp:sp modelId="{9D22A671-CD9D-4067-86BF-4F63E16C6F3E}">
      <dsp:nvSpPr>
        <dsp:cNvPr id="0" name=""/>
        <dsp:cNvSpPr/>
      </dsp:nvSpPr>
      <dsp:spPr>
        <a:xfrm>
          <a:off x="0" y="1181072"/>
          <a:ext cx="3516969" cy="3516969"/>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647923"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661617" y="451986"/>
          <a:ext cx="8774038" cy="904443"/>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ripartire dopo un’interruzione senza aver atteso il suono della campana</a:t>
          </a:r>
        </a:p>
      </dsp:txBody>
      <dsp:txXfrm>
        <a:off x="661617" y="451986"/>
        <a:ext cx="8774038" cy="904443"/>
      </dsp:txXfrm>
    </dsp:sp>
    <dsp:sp modelId="{9D22A671-CD9D-4067-86BF-4F63E16C6F3E}">
      <dsp:nvSpPr>
        <dsp:cNvPr id="0" name=""/>
        <dsp:cNvSpPr/>
      </dsp:nvSpPr>
      <dsp:spPr>
        <a:xfrm>
          <a:off x="96340" y="3389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7616-0C0A-441E-BE31-7D4C509597AA}">
      <dsp:nvSpPr>
        <dsp:cNvPr id="0" name=""/>
        <dsp:cNvSpPr/>
      </dsp:nvSpPr>
      <dsp:spPr>
        <a:xfrm>
          <a:off x="1180155" y="1808886"/>
          <a:ext cx="8255500"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più di due volte un ostacolo facoltativo in campo o saltarlo in senso contrario</a:t>
          </a:r>
        </a:p>
      </dsp:txBody>
      <dsp:txXfrm>
        <a:off x="1180155" y="1808886"/>
        <a:ext cx="8255500" cy="904443"/>
      </dsp:txXfrm>
    </dsp:sp>
    <dsp:sp modelId="{06BFC561-C08D-417B-A46B-C72216744621}">
      <dsp:nvSpPr>
        <dsp:cNvPr id="0" name=""/>
        <dsp:cNvSpPr/>
      </dsp:nvSpPr>
      <dsp:spPr>
        <a:xfrm>
          <a:off x="614878" y="16958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42A10-AB9C-47AE-B628-9A9F64C0FDCC}">
      <dsp:nvSpPr>
        <dsp:cNvPr id="0" name=""/>
        <dsp:cNvSpPr/>
      </dsp:nvSpPr>
      <dsp:spPr>
        <a:xfrm>
          <a:off x="1180155" y="2881691"/>
          <a:ext cx="8255500" cy="1472632"/>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non ripetere tutti i salti di una gabbia o doppia gabbia dopo un rifiuto, uno scarto (o una caduta nelle prove di campionato);</a:t>
          </a:r>
        </a:p>
      </dsp:txBody>
      <dsp:txXfrm>
        <a:off x="1180155" y="2881691"/>
        <a:ext cx="8255500" cy="1472632"/>
      </dsp:txXfrm>
    </dsp:sp>
    <dsp:sp modelId="{145E70A9-10CC-4368-9F60-6223B82E148B}">
      <dsp:nvSpPr>
        <dsp:cNvPr id="0" name=""/>
        <dsp:cNvSpPr/>
      </dsp:nvSpPr>
      <dsp:spPr>
        <a:xfrm>
          <a:off x="614878" y="30527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73E39-83D5-4BAB-8227-AB551E94E221}">
      <dsp:nvSpPr>
        <dsp:cNvPr id="0" name=""/>
        <dsp:cNvSpPr/>
      </dsp:nvSpPr>
      <dsp:spPr>
        <a:xfrm>
          <a:off x="661617" y="4522685"/>
          <a:ext cx="8774038"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non saltare separatamente ogni elemento di una gabbia o doppia gabbia</a:t>
          </a:r>
        </a:p>
      </dsp:txBody>
      <dsp:txXfrm>
        <a:off x="661617" y="4522685"/>
        <a:ext cx="8774038" cy="904443"/>
      </dsp:txXfrm>
    </dsp:sp>
    <dsp:sp modelId="{6685A79F-031C-4C7B-860A-C93D1CEE99E5}">
      <dsp:nvSpPr>
        <dsp:cNvPr id="0" name=""/>
        <dsp:cNvSpPr/>
      </dsp:nvSpPr>
      <dsp:spPr>
        <a:xfrm>
          <a:off x="96340" y="44096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647923"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661617" y="451986"/>
          <a:ext cx="8774038" cy="904443"/>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saltare il primo ostacolo del percorso senza aver tagliato il traguardo di partenza</a:t>
          </a:r>
        </a:p>
      </dsp:txBody>
      <dsp:txXfrm>
        <a:off x="661617" y="451986"/>
        <a:ext cx="8774038" cy="904443"/>
      </dsp:txXfrm>
    </dsp:sp>
    <dsp:sp modelId="{9D22A671-CD9D-4067-86BF-4F63E16C6F3E}">
      <dsp:nvSpPr>
        <dsp:cNvPr id="0" name=""/>
        <dsp:cNvSpPr/>
      </dsp:nvSpPr>
      <dsp:spPr>
        <a:xfrm>
          <a:off x="96340" y="3389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7616-0C0A-441E-BE31-7D4C509597AA}">
      <dsp:nvSpPr>
        <dsp:cNvPr id="0" name=""/>
        <dsp:cNvSpPr/>
      </dsp:nvSpPr>
      <dsp:spPr>
        <a:xfrm>
          <a:off x="1180155" y="1808886"/>
          <a:ext cx="8255500"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non passare a cavallo il traguardo di arrivo prima di lasciare il campo</a:t>
          </a:r>
        </a:p>
      </dsp:txBody>
      <dsp:txXfrm>
        <a:off x="1180155" y="1808886"/>
        <a:ext cx="8255500" cy="904443"/>
      </dsp:txXfrm>
    </dsp:sp>
    <dsp:sp modelId="{06BFC561-C08D-417B-A46B-C72216744621}">
      <dsp:nvSpPr>
        <dsp:cNvPr id="0" name=""/>
        <dsp:cNvSpPr/>
      </dsp:nvSpPr>
      <dsp:spPr>
        <a:xfrm>
          <a:off x="614878" y="16958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42A10-AB9C-47AE-B628-9A9F64C0FDCC}">
      <dsp:nvSpPr>
        <dsp:cNvPr id="0" name=""/>
        <dsp:cNvSpPr/>
      </dsp:nvSpPr>
      <dsp:spPr>
        <a:xfrm>
          <a:off x="1180155" y="2970285"/>
          <a:ext cx="8255500" cy="1295442"/>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uscire, concorrente e/o cavallo, dal campo prima della fine del percorso, così come prima di tagliare il traguardo di partenza senza l’autorizzazione della Giuria</a:t>
          </a:r>
        </a:p>
      </dsp:txBody>
      <dsp:txXfrm>
        <a:off x="1180155" y="2970285"/>
        <a:ext cx="8255500" cy="1295442"/>
      </dsp:txXfrm>
    </dsp:sp>
    <dsp:sp modelId="{145E70A9-10CC-4368-9F60-6223B82E148B}">
      <dsp:nvSpPr>
        <dsp:cNvPr id="0" name=""/>
        <dsp:cNvSpPr/>
      </dsp:nvSpPr>
      <dsp:spPr>
        <a:xfrm>
          <a:off x="614878" y="30527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73E39-83D5-4BAB-8227-AB551E94E221}">
      <dsp:nvSpPr>
        <dsp:cNvPr id="0" name=""/>
        <dsp:cNvSpPr/>
      </dsp:nvSpPr>
      <dsp:spPr>
        <a:xfrm>
          <a:off x="661617" y="4522685"/>
          <a:ext cx="8774038"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accettare a cavallo qualsiasi oggetto durante il percorso salvo gli occhiali ed il </a:t>
          </a:r>
          <a:r>
            <a:rPr lang="it-IT" sz="2400" kern="1200" dirty="0" err="1">
              <a:solidFill>
                <a:schemeClr val="tx2">
                  <a:lumMod val="50000"/>
                </a:schemeClr>
              </a:solidFill>
            </a:rPr>
            <a:t>cap</a:t>
          </a:r>
          <a:endParaRPr lang="it-IT" sz="2400" kern="1200" dirty="0">
            <a:solidFill>
              <a:schemeClr val="tx2">
                <a:lumMod val="50000"/>
              </a:schemeClr>
            </a:solidFill>
          </a:endParaRPr>
        </a:p>
      </dsp:txBody>
      <dsp:txXfrm>
        <a:off x="661617" y="4522685"/>
        <a:ext cx="8774038" cy="904443"/>
      </dsp:txXfrm>
    </dsp:sp>
    <dsp:sp modelId="{6685A79F-031C-4C7B-860A-C93D1CEE99E5}">
      <dsp:nvSpPr>
        <dsp:cNvPr id="0" name=""/>
        <dsp:cNvSpPr/>
      </dsp:nvSpPr>
      <dsp:spPr>
        <a:xfrm>
          <a:off x="96340" y="44096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92B5-CFEB-4D44-B2B2-D9ACBEEC9A28}">
      <dsp:nvSpPr>
        <dsp:cNvPr id="0" name=""/>
        <dsp:cNvSpPr/>
      </dsp:nvSpPr>
      <dsp:spPr>
        <a:xfrm>
          <a:off x="-6647923" y="-1016607"/>
          <a:ext cx="7912330" cy="7912330"/>
        </a:xfrm>
        <a:prstGeom prst="blockArc">
          <a:avLst>
            <a:gd name="adj1" fmla="val 18900000"/>
            <a:gd name="adj2" fmla="val 2700000"/>
            <a:gd name="adj3" fmla="val 27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4FDA8-9380-463B-90FF-CF2F4ED32DA3}">
      <dsp:nvSpPr>
        <dsp:cNvPr id="0" name=""/>
        <dsp:cNvSpPr/>
      </dsp:nvSpPr>
      <dsp:spPr>
        <a:xfrm>
          <a:off x="661617" y="451986"/>
          <a:ext cx="8774038" cy="904443"/>
        </a:xfrm>
        <a:prstGeom prst="rect">
          <a:avLst/>
        </a:prstGeom>
        <a:gradFill flip="none" rotWithShape="1">
          <a:gsLst>
            <a:gs pos="0">
              <a:schemeClr val="accent1">
                <a:lumMod val="75000"/>
              </a:schemeClr>
            </a:gs>
            <a:gs pos="50000">
              <a:schemeClr val="accent1">
                <a:lumMod val="20000"/>
                <a:lumOff val="80000"/>
              </a:schemeClr>
            </a:gs>
            <a:gs pos="100000">
              <a:schemeClr val="bg1"/>
            </a:gs>
          </a:gsLst>
          <a:lin ang="0" scaled="1"/>
          <a:tileRect/>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perdere il </a:t>
          </a:r>
          <a:r>
            <a:rPr lang="it-IT" sz="2400" kern="1200" dirty="0" err="1">
              <a:solidFill>
                <a:schemeClr val="tx2">
                  <a:lumMod val="50000"/>
                </a:schemeClr>
              </a:solidFill>
            </a:rPr>
            <a:t>cap</a:t>
          </a:r>
          <a:r>
            <a:rPr lang="it-IT" sz="2400" kern="1200" dirty="0">
              <a:solidFill>
                <a:schemeClr val="tx2">
                  <a:lumMod val="50000"/>
                </a:schemeClr>
              </a:solidFill>
            </a:rPr>
            <a:t> durante il percorso</a:t>
          </a:r>
        </a:p>
      </dsp:txBody>
      <dsp:txXfrm>
        <a:off x="661617" y="451986"/>
        <a:ext cx="8774038" cy="904443"/>
      </dsp:txXfrm>
    </dsp:sp>
    <dsp:sp modelId="{9D22A671-CD9D-4067-86BF-4F63E16C6F3E}">
      <dsp:nvSpPr>
        <dsp:cNvPr id="0" name=""/>
        <dsp:cNvSpPr/>
      </dsp:nvSpPr>
      <dsp:spPr>
        <a:xfrm>
          <a:off x="96340" y="3389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7616-0C0A-441E-BE31-7D4C509597AA}">
      <dsp:nvSpPr>
        <dsp:cNvPr id="0" name=""/>
        <dsp:cNvSpPr/>
      </dsp:nvSpPr>
      <dsp:spPr>
        <a:xfrm>
          <a:off x="1180155" y="1497463"/>
          <a:ext cx="8255500" cy="1527287"/>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non uscire da una gabbia chiusa secondo la giusta direzione o apportare o fare apportare spostamenti agli elementi costituenti la gabbia stessa</a:t>
          </a:r>
        </a:p>
      </dsp:txBody>
      <dsp:txXfrm>
        <a:off x="1180155" y="1497463"/>
        <a:ext cx="8255500" cy="1527287"/>
      </dsp:txXfrm>
    </dsp:sp>
    <dsp:sp modelId="{06BFC561-C08D-417B-A46B-C72216744621}">
      <dsp:nvSpPr>
        <dsp:cNvPr id="0" name=""/>
        <dsp:cNvSpPr/>
      </dsp:nvSpPr>
      <dsp:spPr>
        <a:xfrm>
          <a:off x="614878" y="16958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42A10-AB9C-47AE-B628-9A9F64C0FDCC}">
      <dsp:nvSpPr>
        <dsp:cNvPr id="0" name=""/>
        <dsp:cNvSpPr/>
      </dsp:nvSpPr>
      <dsp:spPr>
        <a:xfrm>
          <a:off x="1180155" y="3165785"/>
          <a:ext cx="8255500"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commettere la seconda disobbedienza nell’insieme del percorso</a:t>
          </a:r>
        </a:p>
      </dsp:txBody>
      <dsp:txXfrm>
        <a:off x="1180155" y="3165785"/>
        <a:ext cx="8255500" cy="904443"/>
      </dsp:txXfrm>
    </dsp:sp>
    <dsp:sp modelId="{145E70A9-10CC-4368-9F60-6223B82E148B}">
      <dsp:nvSpPr>
        <dsp:cNvPr id="0" name=""/>
        <dsp:cNvSpPr/>
      </dsp:nvSpPr>
      <dsp:spPr>
        <a:xfrm>
          <a:off x="614878" y="30527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73E39-83D5-4BAB-8227-AB551E94E221}">
      <dsp:nvSpPr>
        <dsp:cNvPr id="0" name=""/>
        <dsp:cNvSpPr/>
      </dsp:nvSpPr>
      <dsp:spPr>
        <a:xfrm>
          <a:off x="661617" y="4522685"/>
          <a:ext cx="8774038" cy="904443"/>
        </a:xfrm>
        <a:prstGeom prst="rect">
          <a:avLst/>
        </a:prstGeom>
        <a:gradFill rotWithShape="0">
          <a:gsLst>
            <a:gs pos="0">
              <a:schemeClr val="accent1">
                <a:lumMod val="75000"/>
              </a:schemeClr>
            </a:gs>
            <a:gs pos="50000">
              <a:schemeClr val="accent1">
                <a:lumMod val="20000"/>
                <a:lumOff val="80000"/>
              </a:schemeClr>
            </a:gs>
            <a:gs pos="100000">
              <a:schemeClr val="bg1"/>
            </a:gs>
          </a:gsLst>
          <a:lin ang="0" scaled="1"/>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90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solidFill>
                <a:schemeClr val="tx2">
                  <a:lumMod val="50000"/>
                </a:schemeClr>
              </a:solidFill>
            </a:rPr>
            <a:t>impiegare più di 45”, dopo il segnale di partenza e dopo che il tempo del percorso sia iniziato, per saltare il 1° ostacolo</a:t>
          </a:r>
        </a:p>
      </dsp:txBody>
      <dsp:txXfrm>
        <a:off x="661617" y="4522685"/>
        <a:ext cx="8774038" cy="904443"/>
      </dsp:txXfrm>
    </dsp:sp>
    <dsp:sp modelId="{6685A79F-031C-4C7B-860A-C93D1CEE99E5}">
      <dsp:nvSpPr>
        <dsp:cNvPr id="0" name=""/>
        <dsp:cNvSpPr/>
      </dsp:nvSpPr>
      <dsp:spPr>
        <a:xfrm>
          <a:off x="96340" y="4409630"/>
          <a:ext cx="1130553" cy="113055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378B1-FDF6-4A15-BB6A-DE7098BD474D}">
      <dsp:nvSpPr>
        <dsp:cNvPr id="0" name=""/>
        <dsp:cNvSpPr/>
      </dsp:nvSpPr>
      <dsp:spPr>
        <a:xfrm>
          <a:off x="2348486" y="287848"/>
          <a:ext cx="4849506" cy="1073089"/>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6839"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non entrare in campo alla chiamata del proprio numero</a:t>
          </a:r>
        </a:p>
      </dsp:txBody>
      <dsp:txXfrm>
        <a:off x="2348486" y="287848"/>
        <a:ext cx="4849506" cy="1073089"/>
      </dsp:txXfrm>
    </dsp:sp>
    <dsp:sp modelId="{7668466A-F32F-44A1-B458-69A1276B0D9A}">
      <dsp:nvSpPr>
        <dsp:cNvPr id="0" name=""/>
        <dsp:cNvSpPr/>
      </dsp:nvSpPr>
      <dsp:spPr>
        <a:xfrm>
          <a:off x="2032383" y="190638"/>
          <a:ext cx="751162" cy="1126743"/>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768335-2944-4832-890B-5970D4521D69}">
      <dsp:nvSpPr>
        <dsp:cNvPr id="0" name=""/>
        <dsp:cNvSpPr/>
      </dsp:nvSpPr>
      <dsp:spPr>
        <a:xfrm>
          <a:off x="2348486" y="1618092"/>
          <a:ext cx="4849506" cy="1073089"/>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6839"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entrare in campo non a cavallo od uscire a piedi</a:t>
          </a:r>
        </a:p>
      </dsp:txBody>
      <dsp:txXfrm>
        <a:off x="2348486" y="1618092"/>
        <a:ext cx="4849506" cy="1073089"/>
      </dsp:txXfrm>
    </dsp:sp>
    <dsp:sp modelId="{A665332A-6442-4E80-BB42-3B8A13E719B7}">
      <dsp:nvSpPr>
        <dsp:cNvPr id="0" name=""/>
        <dsp:cNvSpPr/>
      </dsp:nvSpPr>
      <dsp:spPr>
        <a:xfrm>
          <a:off x="2032383" y="1456402"/>
          <a:ext cx="751162" cy="1126743"/>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BC560FB-DADD-4960-906C-E47B0F9718FB}">
      <dsp:nvSpPr>
        <dsp:cNvPr id="0" name=""/>
        <dsp:cNvSpPr/>
      </dsp:nvSpPr>
      <dsp:spPr>
        <a:xfrm>
          <a:off x="2312808" y="2918246"/>
          <a:ext cx="4872100" cy="1073089"/>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6839"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ricevere aiuti di compiacenza</a:t>
          </a:r>
          <a:endParaRPr lang="it-IT" sz="2400" kern="1200" dirty="0"/>
        </a:p>
      </dsp:txBody>
      <dsp:txXfrm>
        <a:off x="2312808" y="2918246"/>
        <a:ext cx="4872100" cy="1073089"/>
      </dsp:txXfrm>
    </dsp:sp>
    <dsp:sp modelId="{AB3E62FB-F97A-45E3-9975-B74156F1A44D}">
      <dsp:nvSpPr>
        <dsp:cNvPr id="0" name=""/>
        <dsp:cNvSpPr/>
      </dsp:nvSpPr>
      <dsp:spPr>
        <a:xfrm>
          <a:off x="2032383" y="2799167"/>
          <a:ext cx="751162" cy="1126743"/>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13F178F-C330-4583-9307-304823B633A3}">
      <dsp:nvSpPr>
        <dsp:cNvPr id="0" name=""/>
        <dsp:cNvSpPr/>
      </dsp:nvSpPr>
      <dsp:spPr>
        <a:xfrm>
          <a:off x="2531307" y="4238413"/>
          <a:ext cx="4644365" cy="1073089"/>
        </a:xfrm>
        <a:prstGeom prst="rect">
          <a:avLst/>
        </a:prstGeom>
        <a:gradFill flip="none" rotWithShape="1">
          <a:gsLst>
            <a:gs pos="0">
              <a:schemeClr val="accent1">
                <a:lumMod val="50000"/>
              </a:schemeClr>
            </a:gs>
            <a:gs pos="60000">
              <a:schemeClr val="accent1">
                <a:lumMod val="45000"/>
                <a:lumOff val="55000"/>
              </a:schemeClr>
            </a:gs>
            <a:gs pos="100000">
              <a:schemeClr val="bg1"/>
            </a:gs>
          </a:gsLst>
          <a:lin ang="0" scaled="1"/>
          <a:tileRect/>
        </a:gradFill>
        <a:ln w="9525" cap="flat" cmpd="sng" algn="ctr">
          <a:solidFill>
            <a:schemeClr val="accent1">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6839"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entrare in campo a piedi dopo l’inizio della categoria</a:t>
          </a:r>
          <a:endParaRPr lang="it-IT" sz="2400" kern="1200" dirty="0"/>
        </a:p>
      </dsp:txBody>
      <dsp:txXfrm>
        <a:off x="2531307" y="4238413"/>
        <a:ext cx="4644365" cy="1073089"/>
      </dsp:txXfrm>
    </dsp:sp>
    <dsp:sp modelId="{A6AF300C-454E-49AD-ADB5-6DD5248B4CA6}">
      <dsp:nvSpPr>
        <dsp:cNvPr id="0" name=""/>
        <dsp:cNvSpPr/>
      </dsp:nvSpPr>
      <dsp:spPr>
        <a:xfrm>
          <a:off x="2032383" y="4133099"/>
          <a:ext cx="751162" cy="1126743"/>
        </a:xfrm>
        <a:prstGeom prst="rect">
          <a:avLst/>
        </a:prstGeom>
        <a:solidFill>
          <a:schemeClr val="accent1">
            <a:tint val="50000"/>
            <a:hueOff val="0"/>
            <a:satOff val="0"/>
            <a:lumOff val="0"/>
            <a:alphaOff val="0"/>
          </a:schemeClr>
        </a:soli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078427" cy="511731"/>
          </a:xfrm>
          <a:prstGeom prst="rect">
            <a:avLst/>
          </a:prstGeom>
        </p:spPr>
        <p:txBody>
          <a:bodyPr vert="horz" lIns="99071" tIns="49537" rIns="99071" bIns="49537" rtlCol="0"/>
          <a:lstStyle>
            <a:lvl1pPr algn="l">
              <a:defRPr sz="1300"/>
            </a:lvl1pPr>
          </a:lstStyle>
          <a:p>
            <a:r>
              <a:rPr lang="it-IT"/>
              <a:t>Tutti i diritti sono riservati</a:t>
            </a:r>
          </a:p>
        </p:txBody>
      </p:sp>
      <p:sp>
        <p:nvSpPr>
          <p:cNvPr id="3" name="Segnaposto data 2"/>
          <p:cNvSpPr>
            <a:spLocks noGrp="1"/>
          </p:cNvSpPr>
          <p:nvPr>
            <p:ph type="dt" sz="quarter" idx="1"/>
          </p:nvPr>
        </p:nvSpPr>
        <p:spPr>
          <a:xfrm>
            <a:off x="4023993" y="1"/>
            <a:ext cx="3078427" cy="511731"/>
          </a:xfrm>
          <a:prstGeom prst="rect">
            <a:avLst/>
          </a:prstGeom>
        </p:spPr>
        <p:txBody>
          <a:bodyPr vert="horz" lIns="99071" tIns="49537" rIns="99071" bIns="49537" rtlCol="0"/>
          <a:lstStyle>
            <a:lvl1pPr algn="r">
              <a:defRPr sz="1300"/>
            </a:lvl1pPr>
          </a:lstStyle>
          <a:p>
            <a:fld id="{2225BED2-E1B9-4198-B970-3718EF0B49E7}" type="datetimeFigureOut">
              <a:rPr lang="it-IT" smtClean="0"/>
              <a:t>13/08/2020</a:t>
            </a:fld>
            <a:endParaRPr lang="it-IT"/>
          </a:p>
        </p:txBody>
      </p:sp>
      <p:sp>
        <p:nvSpPr>
          <p:cNvPr id="4" name="Segnaposto piè di pagina 3"/>
          <p:cNvSpPr>
            <a:spLocks noGrp="1"/>
          </p:cNvSpPr>
          <p:nvPr>
            <p:ph type="ftr" sz="quarter" idx="2"/>
          </p:nvPr>
        </p:nvSpPr>
        <p:spPr>
          <a:xfrm>
            <a:off x="0" y="9721107"/>
            <a:ext cx="3078427" cy="511731"/>
          </a:xfrm>
          <a:prstGeom prst="rect">
            <a:avLst/>
          </a:prstGeom>
        </p:spPr>
        <p:txBody>
          <a:bodyPr vert="horz" lIns="99071" tIns="49537" rIns="99071" bIns="49537" rtlCol="0" anchor="b"/>
          <a:lstStyle>
            <a:lvl1pPr algn="l">
              <a:defRPr sz="1300"/>
            </a:lvl1pPr>
          </a:lstStyle>
          <a:p>
            <a:r>
              <a:rPr lang="it-IT"/>
              <a:t>Tutti i diritti sono riservati</a:t>
            </a:r>
          </a:p>
        </p:txBody>
      </p:sp>
      <p:sp>
        <p:nvSpPr>
          <p:cNvPr id="5" name="Segnaposto numero diapositiva 4"/>
          <p:cNvSpPr>
            <a:spLocks noGrp="1"/>
          </p:cNvSpPr>
          <p:nvPr>
            <p:ph type="sldNum" sz="quarter" idx="3"/>
          </p:nvPr>
        </p:nvSpPr>
        <p:spPr>
          <a:xfrm>
            <a:off x="4023993" y="9721107"/>
            <a:ext cx="3078427" cy="511731"/>
          </a:xfrm>
          <a:prstGeom prst="rect">
            <a:avLst/>
          </a:prstGeom>
        </p:spPr>
        <p:txBody>
          <a:bodyPr vert="horz" lIns="99071" tIns="49537" rIns="99071" bIns="49537" rtlCol="0" anchor="b"/>
          <a:lstStyle>
            <a:lvl1pPr algn="r">
              <a:defRPr sz="1300"/>
            </a:lvl1pPr>
          </a:lstStyle>
          <a:p>
            <a:fld id="{91868A57-3B10-4409-B8E1-D631AD677FB6}" type="slidenum">
              <a:rPr lang="it-IT" smtClean="0"/>
              <a:t>‹N›</a:t>
            </a:fld>
            <a:endParaRPr lang="it-IT"/>
          </a:p>
        </p:txBody>
      </p:sp>
    </p:spTree>
    <p:extLst>
      <p:ext uri="{BB962C8B-B14F-4D97-AF65-F5344CB8AC3E}">
        <p14:creationId xmlns:p14="http://schemas.microsoft.com/office/powerpoint/2010/main" val="22685148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995363" y="768350"/>
            <a:ext cx="5113337" cy="3836988"/>
          </a:xfrm>
          <a:prstGeom prst="rect">
            <a:avLst/>
          </a:prstGeom>
        </p:spPr>
        <p:txBody>
          <a:bodyPr lIns="99071" tIns="49537" rIns="99071" bIns="49537"/>
          <a:lstStyle/>
          <a:p>
            <a:endParaRPr/>
          </a:p>
        </p:txBody>
      </p:sp>
      <p:sp>
        <p:nvSpPr>
          <p:cNvPr id="126" name="Shape 126"/>
          <p:cNvSpPr>
            <a:spLocks noGrp="1"/>
          </p:cNvSpPr>
          <p:nvPr>
            <p:ph type="body" sz="quarter" idx="1"/>
          </p:nvPr>
        </p:nvSpPr>
        <p:spPr>
          <a:xfrm>
            <a:off x="947209" y="4861441"/>
            <a:ext cx="5209646" cy="4605576"/>
          </a:xfrm>
          <a:prstGeom prst="rect">
            <a:avLst/>
          </a:prstGeom>
        </p:spPr>
        <p:txBody>
          <a:bodyPr lIns="99071" tIns="49537" rIns="99071" bIns="49537"/>
          <a:lstStyle/>
          <a:p>
            <a:endParaRPr/>
          </a:p>
        </p:txBody>
      </p:sp>
    </p:spTree>
    <p:extLst>
      <p:ext uri="{BB962C8B-B14F-4D97-AF65-F5344CB8AC3E}">
        <p14:creationId xmlns:p14="http://schemas.microsoft.com/office/powerpoint/2010/main" val="1150815194"/>
      </p:ext>
    </p:extLst>
  </p:cSld>
  <p:clrMap bg1="lt1" tx1="dk1" bg2="lt2" tx2="dk2" accent1="accent1" accent2="accent2" accent3="accent3" accent4="accent4" accent5="accent5" accent6="accent6" hlink="hlink" folHlink="folHlink"/>
  <p:hf dt="0"/>
  <p:notesStyle>
    <a:lvl1pPr defTabSz="457152" latinLnBrk="0">
      <a:lnSpc>
        <a:spcPct val="117999"/>
      </a:lnSpc>
      <a:defRPr sz="2100">
        <a:latin typeface="Helvetica Neue"/>
        <a:ea typeface="Helvetica Neue"/>
        <a:cs typeface="Helvetica Neue"/>
        <a:sym typeface="Helvetica Neue"/>
      </a:defRPr>
    </a:lvl1pPr>
    <a:lvl2pPr indent="228577" defTabSz="457152" latinLnBrk="0">
      <a:lnSpc>
        <a:spcPct val="117999"/>
      </a:lnSpc>
      <a:defRPr sz="2100">
        <a:latin typeface="Helvetica Neue"/>
        <a:ea typeface="Helvetica Neue"/>
        <a:cs typeface="Helvetica Neue"/>
        <a:sym typeface="Helvetica Neue"/>
      </a:defRPr>
    </a:lvl2pPr>
    <a:lvl3pPr indent="457152" defTabSz="457152" latinLnBrk="0">
      <a:lnSpc>
        <a:spcPct val="117999"/>
      </a:lnSpc>
      <a:defRPr sz="2100">
        <a:latin typeface="Helvetica Neue"/>
        <a:ea typeface="Helvetica Neue"/>
        <a:cs typeface="Helvetica Neue"/>
        <a:sym typeface="Helvetica Neue"/>
      </a:defRPr>
    </a:lvl3pPr>
    <a:lvl4pPr indent="685729" defTabSz="457152" latinLnBrk="0">
      <a:lnSpc>
        <a:spcPct val="117999"/>
      </a:lnSpc>
      <a:defRPr sz="2100">
        <a:latin typeface="Helvetica Neue"/>
        <a:ea typeface="Helvetica Neue"/>
        <a:cs typeface="Helvetica Neue"/>
        <a:sym typeface="Helvetica Neue"/>
      </a:defRPr>
    </a:lvl4pPr>
    <a:lvl5pPr indent="914307" defTabSz="457152" latinLnBrk="0">
      <a:lnSpc>
        <a:spcPct val="117999"/>
      </a:lnSpc>
      <a:defRPr sz="2100">
        <a:latin typeface="Helvetica Neue"/>
        <a:ea typeface="Helvetica Neue"/>
        <a:cs typeface="Helvetica Neue"/>
        <a:sym typeface="Helvetica Neue"/>
      </a:defRPr>
    </a:lvl5pPr>
    <a:lvl6pPr indent="1142883" defTabSz="457152" latinLnBrk="0">
      <a:lnSpc>
        <a:spcPct val="117999"/>
      </a:lnSpc>
      <a:defRPr sz="2100">
        <a:latin typeface="Helvetica Neue"/>
        <a:ea typeface="Helvetica Neue"/>
        <a:cs typeface="Helvetica Neue"/>
        <a:sym typeface="Helvetica Neue"/>
      </a:defRPr>
    </a:lvl6pPr>
    <a:lvl7pPr indent="1371460" defTabSz="457152" latinLnBrk="0">
      <a:lnSpc>
        <a:spcPct val="117999"/>
      </a:lnSpc>
      <a:defRPr sz="2100">
        <a:latin typeface="Helvetica Neue"/>
        <a:ea typeface="Helvetica Neue"/>
        <a:cs typeface="Helvetica Neue"/>
        <a:sym typeface="Helvetica Neue"/>
      </a:defRPr>
    </a:lvl7pPr>
    <a:lvl8pPr indent="1600038" defTabSz="457152" latinLnBrk="0">
      <a:lnSpc>
        <a:spcPct val="117999"/>
      </a:lnSpc>
      <a:defRPr sz="2100">
        <a:latin typeface="Helvetica Neue"/>
        <a:ea typeface="Helvetica Neue"/>
        <a:cs typeface="Helvetica Neue"/>
        <a:sym typeface="Helvetica Neue"/>
      </a:defRPr>
    </a:lvl8pPr>
    <a:lvl9pPr indent="1828612" defTabSz="457152"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21506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40533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1083734"/>
            <a:ext cx="9751060" cy="7586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88281" y="1083734"/>
            <a:ext cx="3120340" cy="7586135"/>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41171" y="1846682"/>
            <a:ext cx="7802880" cy="4629709"/>
          </a:xfrm>
        </p:spPr>
        <p:txBody>
          <a:bodyPr anchor="b">
            <a:normAutofit/>
          </a:bodyPr>
          <a:lstStyle>
            <a:lvl1pPr algn="l">
              <a:defRPr sz="7680" spc="-142"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73349" y="6642128"/>
            <a:ext cx="7802880" cy="1300480"/>
          </a:xfrm>
        </p:spPr>
        <p:txBody>
          <a:bodyPr anchor="t">
            <a:normAutofit/>
          </a:bodyPr>
          <a:lstStyle>
            <a:lvl1pPr marL="0" indent="0" algn="l">
              <a:buNone/>
              <a:defRPr sz="2844" cap="none" spc="0" baseline="0">
                <a:solidFill>
                  <a:schemeClr val="accent1">
                    <a:lumMod val="20000"/>
                    <a:lumOff val="80000"/>
                  </a:schemeClr>
                </a:solidFill>
              </a:defRPr>
            </a:lvl1pPr>
            <a:lvl2pPr marL="650230" indent="0" algn="ctr">
              <a:buNone/>
              <a:defRPr sz="2844"/>
            </a:lvl2pPr>
            <a:lvl3pPr marL="1300460" indent="0" algn="ctr">
              <a:buNone/>
              <a:defRPr sz="2844"/>
            </a:lvl3pPr>
            <a:lvl4pPr marL="1950690" indent="0" algn="ctr">
              <a:buNone/>
              <a:defRPr sz="2844"/>
            </a:lvl4pPr>
            <a:lvl5pPr marL="2600919" indent="0" algn="ctr">
              <a:buNone/>
              <a:defRPr sz="2844"/>
            </a:lvl5pPr>
            <a:lvl6pPr marL="3251149" indent="0" algn="ctr">
              <a:buNone/>
              <a:defRPr sz="2844"/>
            </a:lvl6pPr>
            <a:lvl7pPr marL="3901379" indent="0" algn="ctr">
              <a:buNone/>
              <a:defRPr sz="2844"/>
            </a:lvl7pPr>
            <a:lvl8pPr marL="4551609" indent="0" algn="ctr">
              <a:buNone/>
              <a:defRPr sz="2844"/>
            </a:lvl8pPr>
            <a:lvl9pPr marL="5201839" indent="0" algn="ctr">
              <a:buNone/>
              <a:defRPr sz="2844"/>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54803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09552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400" y="1408853"/>
            <a:ext cx="3007360" cy="704426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125773" y="1235456"/>
            <a:ext cx="7802880" cy="7282688"/>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74326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esto titolo"/>
          <p:cNvSpPr txBox="1">
            <a:spLocks noGrp="1"/>
          </p:cNvSpPr>
          <p:nvPr>
            <p:ph type="title"/>
          </p:nvPr>
        </p:nvSpPr>
        <p:spPr>
          <a:prstGeom prst="rect">
            <a:avLst/>
          </a:prstGeom>
        </p:spPr>
        <p:txBody>
          <a:bodyPr/>
          <a:lstStyle/>
          <a:p>
            <a:r>
              <a:t>Testo titolo</a:t>
            </a:r>
          </a:p>
        </p:txBody>
      </p:sp>
      <p:sp>
        <p:nvSpPr>
          <p:cNvPr id="49" name="Numero diapositiva"/>
          <p:cNvSpPr txBox="1">
            <a:spLocks noGrp="1"/>
          </p:cNvSpPr>
          <p:nvPr>
            <p:ph type="sldNum" sz="quarter" idx="2"/>
          </p:nvPr>
        </p:nvSpPr>
        <p:spPr>
          <a:prstGeom prst="rect">
            <a:avLst/>
          </a:prstGeom>
        </p:spPr>
        <p:txBody>
          <a:bodyPr/>
          <a:lstStyle/>
          <a:p>
            <a:pPr marL="0" marR="0" lvl="0" indent="0" algn="r" defTabSz="584140" rtl="0" eaLnBrk="1" fontAlgn="auto" latinLnBrk="0" hangingPunct="0">
              <a:lnSpc>
                <a:spcPct val="100000"/>
              </a:lnSpc>
              <a:spcBef>
                <a:spcPts val="0"/>
              </a:spcBef>
              <a:spcAft>
                <a:spcPts val="0"/>
              </a:spcAft>
              <a:buClrTx/>
              <a:buSzTx/>
              <a:buFontTx/>
              <a:buNone/>
              <a:tabLst/>
              <a:defRPr/>
            </a:pPr>
            <a:fld id="{86CB4B4D-7CA3-9044-876B-883B54F8677D}" type="slidenum">
              <a:rPr kumimoji="0" sz="1564" b="1" i="0" u="none" strike="noStrike" kern="0" cap="none" spc="0" normalizeH="0" baseline="0" noProof="0">
                <a:ln>
                  <a:noFill/>
                </a:ln>
                <a:solidFill>
                  <a:srgbClr val="40BAD2"/>
                </a:solidFill>
                <a:effectLst/>
                <a:uLnTx/>
                <a:uFillTx/>
                <a:latin typeface="Helvetica Neue"/>
                <a:sym typeface="Helvetica Neue"/>
              </a:rPr>
              <a:pPr marL="0" marR="0" lvl="0" indent="0" algn="r" defTabSz="584140" rtl="0" eaLnBrk="1" fontAlgn="auto" latinLnBrk="0" hangingPunct="0">
                <a:lnSpc>
                  <a:spcPct val="100000"/>
                </a:lnSpc>
                <a:spcBef>
                  <a:spcPts val="0"/>
                </a:spcBef>
                <a:spcAft>
                  <a:spcPts val="0"/>
                </a:spcAft>
                <a:buClrTx/>
                <a:buSzTx/>
                <a:buFontTx/>
                <a:buNone/>
                <a:tabLst/>
                <a:defRPr/>
              </a:pPr>
              <a:t>‹N›</a:t>
            </a:fld>
            <a:endParaRPr kumimoji="0" sz="1564" b="1" i="0" u="none" strike="noStrike" kern="0" cap="none" spc="0" normalizeH="0" baseline="0" noProof="0">
              <a:ln>
                <a:noFill/>
              </a:ln>
              <a:solidFill>
                <a:srgbClr val="40BAD2"/>
              </a:solidFill>
              <a:effectLst/>
              <a:uLnTx/>
              <a:uFillTx/>
              <a:latin typeface="Helvetica Neue"/>
              <a:sym typeface="Helvetica Neue"/>
            </a:endParaRPr>
          </a:p>
        </p:txBody>
      </p:sp>
    </p:spTree>
    <p:extLst>
      <p:ext uri="{BB962C8B-B14F-4D97-AF65-F5344CB8AC3E}">
        <p14:creationId xmlns:p14="http://schemas.microsoft.com/office/powerpoint/2010/main" val="20164282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56606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125773" y="1846682"/>
            <a:ext cx="7802880" cy="4629709"/>
          </a:xfrm>
        </p:spPr>
        <p:txBody>
          <a:bodyPr anchor="b">
            <a:normAutofit/>
          </a:bodyPr>
          <a:lstStyle>
            <a:lvl1pPr>
              <a:defRPr sz="7680" b="0" spc="-142"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145280" y="6645453"/>
            <a:ext cx="7802880" cy="1300480"/>
          </a:xfrm>
        </p:spPr>
        <p:txBody>
          <a:bodyPr anchor="t">
            <a:normAutofit/>
          </a:bodyPr>
          <a:lstStyle>
            <a:lvl1pPr marL="0" indent="0">
              <a:buNone/>
              <a:defRPr sz="2844" cap="none" spc="0" baseline="0">
                <a:solidFill>
                  <a:schemeClr val="tx1">
                    <a:lumMod val="65000"/>
                    <a:lumOff val="3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5009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125773"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8339328"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30238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125773" y="1455767"/>
            <a:ext cx="3706368" cy="1148757"/>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4" name="Content Placeholder 3"/>
          <p:cNvSpPr>
            <a:spLocks noGrp="1"/>
          </p:cNvSpPr>
          <p:nvPr>
            <p:ph sz="half" idx="2"/>
          </p:nvPr>
        </p:nvSpPr>
        <p:spPr>
          <a:xfrm>
            <a:off x="4125773"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8339694" y="1455769"/>
            <a:ext cx="3706368" cy="1156510"/>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6" name="Content Placeholder 5"/>
          <p:cNvSpPr>
            <a:spLocks noGrp="1"/>
          </p:cNvSpPr>
          <p:nvPr>
            <p:ph sz="quarter" idx="4"/>
          </p:nvPr>
        </p:nvSpPr>
        <p:spPr>
          <a:xfrm>
            <a:off x="8339694"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020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80359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9474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125773" y="1235456"/>
            <a:ext cx="7802880" cy="7282688"/>
          </a:xfrm>
        </p:spPr>
        <p:txBody>
          <a:bodyPr/>
          <a:lstStyle>
            <a:lvl1pPr>
              <a:defRPr sz="2844"/>
            </a:lvl1pPr>
            <a:lvl2pPr>
              <a:defRPr sz="2560"/>
            </a:lvl2pPr>
            <a:lvl3pPr>
              <a:defRPr sz="2276"/>
            </a:lvl3pPr>
            <a:lvl4pPr>
              <a:defRPr sz="1991"/>
            </a:lvl4pPr>
            <a:lvl5pPr>
              <a:defRPr sz="1991"/>
            </a:lvl5pPr>
            <a:lvl6pPr>
              <a:defRPr sz="1991"/>
            </a:lvl6pPr>
            <a:lvl7pPr>
              <a:defRPr sz="1991"/>
            </a:lvl7pPr>
            <a:lvl8pPr>
              <a:defRPr sz="1991"/>
            </a:lvl8pPr>
            <a:lvl9pPr>
              <a:defRPr sz="1991"/>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73101" y="4746752"/>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8432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08688" y="1091441"/>
            <a:ext cx="8656246" cy="7581798"/>
          </a:xfrm>
          <a:solidFill>
            <a:schemeClr val="bg1">
              <a:lumMod val="75000"/>
            </a:schemeClr>
          </a:solidFill>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it-IT"/>
              <a:t>Fare clic sull'icona per inserire un'immagine</a:t>
            </a:r>
            <a:endParaRPr lang="en-US" dirty="0"/>
          </a:p>
        </p:txBody>
      </p:sp>
      <p:sp>
        <p:nvSpPr>
          <p:cNvPr id="4" name="Text Placeholder 3"/>
          <p:cNvSpPr>
            <a:spLocks noGrp="1"/>
          </p:cNvSpPr>
          <p:nvPr>
            <p:ph type="body" sz="half" idx="2"/>
          </p:nvPr>
        </p:nvSpPr>
        <p:spPr>
          <a:xfrm>
            <a:off x="273101" y="4751078"/>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a:xfrm>
            <a:off x="3732375" y="9040144"/>
            <a:ext cx="6305618" cy="519289"/>
          </a:xfrm>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3544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1079399"/>
            <a:ext cx="3673163" cy="7581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9780" y="1598348"/>
            <a:ext cx="3143982" cy="654390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2603588" y="1079399"/>
            <a:ext cx="409651" cy="758179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4127219" y="1228954"/>
            <a:ext cx="7802880" cy="7282688"/>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79963" y="9040144"/>
            <a:ext cx="2926080"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4127219" y="9040144"/>
            <a:ext cx="6305618"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1343079" y="9040144"/>
            <a:ext cx="1632988" cy="519289"/>
          </a:xfrm>
          <a:prstGeom prst="rect">
            <a:avLst/>
          </a:prstGeom>
        </p:spPr>
        <p:txBody>
          <a:bodyPr vert="horz" lIns="91440" tIns="45720" rIns="91440" bIns="45720" rtlCol="0" anchor="ctr"/>
          <a:lstStyle>
            <a:lvl1pPr algn="r">
              <a:defRPr sz="1564" b="1">
                <a:solidFill>
                  <a:schemeClr val="accent1"/>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29295410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1300460" rtl="0" eaLnBrk="1" latinLnBrk="0" hangingPunct="1">
        <a:lnSpc>
          <a:spcPct val="90000"/>
        </a:lnSpc>
        <a:spcBef>
          <a:spcPct val="0"/>
        </a:spcBef>
        <a:buNone/>
        <a:defRPr sz="4267" kern="1200" spc="-85" baseline="0">
          <a:solidFill>
            <a:srgbClr val="FFFFFF"/>
          </a:solidFill>
          <a:latin typeface="+mj-lt"/>
          <a:ea typeface="+mj-ea"/>
          <a:cs typeface="+mj-cs"/>
        </a:defRPr>
      </a:lvl1pPr>
    </p:titleStyle>
    <p:bodyStyle>
      <a:lvl1pPr marL="260092" indent="-260092" algn="l" defTabSz="1300460" rtl="0" eaLnBrk="1" latinLnBrk="0" hangingPunct="1">
        <a:lnSpc>
          <a:spcPct val="90000"/>
        </a:lnSpc>
        <a:spcBef>
          <a:spcPts val="1707"/>
        </a:spcBef>
        <a:buClr>
          <a:schemeClr val="accent1"/>
        </a:buClr>
        <a:buFont typeface="Wingdings 2" pitchFamily="18" charset="2"/>
        <a:buChar char=""/>
        <a:defRPr sz="2702" kern="1200">
          <a:solidFill>
            <a:schemeClr val="tx1">
              <a:lumMod val="65000"/>
              <a:lumOff val="35000"/>
            </a:schemeClr>
          </a:solidFill>
          <a:latin typeface="+mn-lt"/>
          <a:ea typeface="+mn-ea"/>
          <a:cs typeface="+mn-cs"/>
        </a:defRPr>
      </a:lvl1pPr>
      <a:lvl2pPr marL="97534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418" kern="1200">
          <a:solidFill>
            <a:schemeClr val="tx1">
              <a:lumMod val="65000"/>
              <a:lumOff val="35000"/>
            </a:schemeClr>
          </a:solidFill>
          <a:latin typeface="+mn-lt"/>
          <a:ea typeface="+mn-ea"/>
          <a:cs typeface="+mn-cs"/>
        </a:defRPr>
      </a:lvl2pPr>
      <a:lvl3pPr marL="162557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227580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4pPr>
      <a:lvl5pPr marL="292603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5pPr>
      <a:lvl6pPr marL="357626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6pPr>
      <a:lvl7pPr marL="422649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7pPr>
      <a:lvl8pPr marL="487672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8pPr>
      <a:lvl9pPr marL="552695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2.xml"/><Relationship Id="rId7" Type="http://schemas.openxmlformats.org/officeDocument/2006/relationships/diagramQuickStyle" Target="../diagrams/quickStyle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2.xml"/><Relationship Id="rId7" Type="http://schemas.openxmlformats.org/officeDocument/2006/relationships/diagramQuickStyle" Target="../diagrams/quickStyle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2.xml"/><Relationship Id="rId7" Type="http://schemas.openxmlformats.org/officeDocument/2006/relationships/diagramQuickStyle" Target="../diagrams/quickStyle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2.xml"/><Relationship Id="rId7" Type="http://schemas.openxmlformats.org/officeDocument/2006/relationships/diagramQuickStyle" Target="../diagrams/quickStyle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2.xml"/><Relationship Id="rId7" Type="http://schemas.openxmlformats.org/officeDocument/2006/relationships/diagramQuickStyle" Target="../diagrams/quickStyle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slideLayout" Target="../slideLayouts/slideLayout12.xml"/><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5" Type="http://schemas.openxmlformats.org/officeDocument/2006/relationships/image" Target="../media/image3.png"/><Relationship Id="rId10" Type="http://schemas.openxmlformats.org/officeDocument/2006/relationships/diagramData" Target="../diagrams/data10.xml"/><Relationship Id="rId4" Type="http://schemas.openxmlformats.org/officeDocument/2006/relationships/image" Target="../media/image4.png"/><Relationship Id="rId9" Type="http://schemas.microsoft.com/office/2007/relationships/diagramDrawing" Target="../diagrams/drawing9.xml"/><Relationship Id="rId14" Type="http://schemas.microsoft.com/office/2007/relationships/diagramDrawing" Target="../diagrams/drawing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18" Type="http://schemas.openxmlformats.org/officeDocument/2006/relationships/diagramColors" Target="../diagrams/colors13.xml"/><Relationship Id="rId3" Type="http://schemas.openxmlformats.org/officeDocument/2006/relationships/slideLayout" Target="../slideLayouts/slideLayout12.xml"/><Relationship Id="rId7" Type="http://schemas.openxmlformats.org/officeDocument/2006/relationships/diagramQuickStyle" Target="../diagrams/quickStyle11.xml"/><Relationship Id="rId12" Type="http://schemas.openxmlformats.org/officeDocument/2006/relationships/diagramQuickStyle" Target="../diagrams/quickStyle12.xml"/><Relationship Id="rId17" Type="http://schemas.openxmlformats.org/officeDocument/2006/relationships/diagramQuickStyle" Target="../diagrams/quickStyle13.xml"/><Relationship Id="rId2" Type="http://schemas.openxmlformats.org/officeDocument/2006/relationships/audio" Target="../media/media20.m4a"/><Relationship Id="rId16" Type="http://schemas.openxmlformats.org/officeDocument/2006/relationships/diagramLayout" Target="../diagrams/layout13.xml"/><Relationship Id="rId20" Type="http://schemas.openxmlformats.org/officeDocument/2006/relationships/image" Target="../media/image3.png"/><Relationship Id="rId1" Type="http://schemas.microsoft.com/office/2007/relationships/media" Target="../media/media20.m4a"/><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5" Type="http://schemas.openxmlformats.org/officeDocument/2006/relationships/diagramData" Target="../diagrams/data13.xml"/><Relationship Id="rId10" Type="http://schemas.openxmlformats.org/officeDocument/2006/relationships/diagramData" Target="../diagrams/data12.xml"/><Relationship Id="rId19" Type="http://schemas.microsoft.com/office/2007/relationships/diagramDrawing" Target="../diagrams/drawing13.xml"/><Relationship Id="rId4" Type="http://schemas.openxmlformats.org/officeDocument/2006/relationships/image" Target="../media/image4.png"/><Relationship Id="rId9" Type="http://schemas.microsoft.com/office/2007/relationships/diagramDrawing" Target="../diagrams/drawing11.xml"/><Relationship Id="rId14" Type="http://schemas.microsoft.com/office/2007/relationships/diagramDrawing" Target="../diagrams/drawing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12.xml"/><Relationship Id="rId7" Type="http://schemas.openxmlformats.org/officeDocument/2006/relationships/diagramQuickStyle" Target="../diagrams/quickStyle1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4.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3"/>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pic>
        <p:nvPicPr>
          <p:cNvPr id="5" name="Immagine 4">
            <a:extLst>
              <a:ext uri="{FF2B5EF4-FFF2-40B4-BE49-F238E27FC236}">
                <a16:creationId xmlns:a16="http://schemas.microsoft.com/office/drawing/2014/main" id="{BE8EBE05-DA0F-4629-84AA-3323DDD70066}"/>
              </a:ext>
            </a:extLst>
          </p:cNvPr>
          <p:cNvPicPr>
            <a:picLocks noChangeAspect="1"/>
          </p:cNvPicPr>
          <p:nvPr/>
        </p:nvPicPr>
        <p:blipFill rotWithShape="1">
          <a:blip r:embed="rId4">
            <a:extLst>
              <a:ext uri="{28A0092B-C50C-407E-A947-70E740481C1C}">
                <a14:useLocalDpi xmlns:a14="http://schemas.microsoft.com/office/drawing/2010/main" val="0"/>
              </a:ext>
            </a:extLst>
          </a:blip>
          <a:srcRect l="17713" t="8000" r="15350" b="38450"/>
          <a:stretch/>
        </p:blipFill>
        <p:spPr>
          <a:xfrm>
            <a:off x="2626253" y="759701"/>
            <a:ext cx="7800867" cy="4680520"/>
          </a:xfrm>
          <a:prstGeom prst="roundRect">
            <a:avLst>
              <a:gd name="adj" fmla="val 4167"/>
            </a:avLst>
          </a:prstGeom>
          <a:solidFill>
            <a:srgbClr val="FFFFFF"/>
          </a:solidFill>
          <a:ln w="76200" cap="sq">
            <a:solidFill>
              <a:srgbClr val="EAEAEA"/>
            </a:solidFill>
            <a:miter lim="800000"/>
          </a:ln>
          <a:effectLst>
            <a:reflection blurRad="6350" stA="52000" endA="300" endPos="3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ttangolo 1">
            <a:extLst>
              <a:ext uri="{FF2B5EF4-FFF2-40B4-BE49-F238E27FC236}">
                <a16:creationId xmlns:a16="http://schemas.microsoft.com/office/drawing/2014/main" id="{2E2364B6-1FA9-4EA5-870B-0B71C21AC74A}"/>
              </a:ext>
            </a:extLst>
          </p:cNvPr>
          <p:cNvSpPr/>
          <p:nvPr/>
        </p:nvSpPr>
        <p:spPr>
          <a:xfrm>
            <a:off x="1063511" y="4770807"/>
            <a:ext cx="10926350" cy="1338828"/>
          </a:xfrm>
          <a:prstGeom prst="rect">
            <a:avLst/>
          </a:prstGeom>
        </p:spPr>
        <p:txBody>
          <a:bodyPr wrap="square">
            <a:spAutoFit/>
          </a:bodyPr>
          <a:lstStyle/>
          <a:p>
            <a:pPr marL="0" marR="0" lvl="0" indent="0" algn="l" defTabSz="1300460" rtl="0" eaLnBrk="1" fontAlgn="auto" latinLnBrk="0" hangingPunct="1">
              <a:lnSpc>
                <a:spcPct val="90000"/>
              </a:lnSpc>
              <a:spcBef>
                <a:spcPts val="1707"/>
              </a:spcBef>
              <a:spcAft>
                <a:spcPts val="0"/>
              </a:spcAft>
              <a:buClr>
                <a:srgbClr val="40BAD2"/>
              </a:buClr>
              <a:buSzTx/>
              <a:buFontTx/>
              <a:buNone/>
              <a:tabLst/>
              <a:defRPr/>
            </a:pPr>
            <a:r>
              <a:rPr kumimoji="0" lang="it-IT" sz="9000" b="1" i="0" u="none" strike="noStrike" kern="1200" cap="none" spc="0" normalizeH="0" baseline="0" noProof="0" dirty="0">
                <a:ln w="0"/>
                <a:solidFill>
                  <a:srgbClr val="BFBFBF">
                    <a:lumMod val="50000"/>
                  </a:srgbClr>
                </a:solidFill>
                <a:effectLst>
                  <a:outerShdw blurRad="75057" dist="38100" dir="5400000" sy="-20000" rotWithShape="0">
                    <a:prstClr val="black">
                      <a:alpha val="25000"/>
                    </a:prstClr>
                  </a:outerShdw>
                </a:effectLst>
                <a:uLnTx/>
                <a:uFillTx/>
                <a:latin typeface="Corbel" panose="020B0503020204020204"/>
                <a:ea typeface="+mn-ea"/>
                <a:cs typeface="+mn-cs"/>
              </a:rPr>
              <a:t>ISTRUTTORI DI BASE</a:t>
            </a:r>
          </a:p>
        </p:txBody>
      </p:sp>
      <p:sp>
        <p:nvSpPr>
          <p:cNvPr id="7" name="CasellaDiTesto 6">
            <a:extLst>
              <a:ext uri="{FF2B5EF4-FFF2-40B4-BE49-F238E27FC236}">
                <a16:creationId xmlns:a16="http://schemas.microsoft.com/office/drawing/2014/main" id="{56392EEE-7AEE-4886-B92A-0E4E3A4EBA56}"/>
              </a:ext>
            </a:extLst>
          </p:cNvPr>
          <p:cNvSpPr txBox="1"/>
          <p:nvPr/>
        </p:nvSpPr>
        <p:spPr>
          <a:xfrm>
            <a:off x="10797158" y="0"/>
            <a:ext cx="2207642"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ea typeface="+mn-ea"/>
                <a:cs typeface="+mn-cs"/>
                <a:sym typeface="Helvetica Neue"/>
              </a:rPr>
              <a:t>            7</a:t>
            </a:r>
          </a:p>
        </p:txBody>
      </p:sp>
    </p:spTree>
    <p:extLst>
      <p:ext uri="{BB962C8B-B14F-4D97-AF65-F5344CB8AC3E}">
        <p14:creationId xmlns:p14="http://schemas.microsoft.com/office/powerpoint/2010/main" val="106445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19759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0" y="976532"/>
            <a:ext cx="10174808" cy="1261874"/>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3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CLASSIFICAZIONE DEI CONCORSI </a:t>
            </a:r>
          </a:p>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3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SALTO OSTACOLI.2</a:t>
            </a:r>
          </a:p>
        </p:txBody>
      </p:sp>
      <p:graphicFrame>
        <p:nvGraphicFramePr>
          <p:cNvPr id="8" name="Diagramma 7">
            <a:extLst>
              <a:ext uri="{FF2B5EF4-FFF2-40B4-BE49-F238E27FC236}">
                <a16:creationId xmlns:a16="http://schemas.microsoft.com/office/drawing/2014/main" id="{0ADDA12A-9235-4952-8D10-5C4239AEA4BC}"/>
              </a:ext>
            </a:extLst>
          </p:cNvPr>
          <p:cNvGraphicFramePr/>
          <p:nvPr>
            <p:extLst>
              <p:ext uri="{D42A27DB-BD31-4B8C-83A1-F6EECF244321}">
                <p14:modId xmlns:p14="http://schemas.microsoft.com/office/powerpoint/2010/main" val="2864110848"/>
              </p:ext>
            </p:extLst>
          </p:nvPr>
        </p:nvGraphicFramePr>
        <p:xfrm>
          <a:off x="945900" y="2004522"/>
          <a:ext cx="9342438" cy="6581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CasellaDiTesto 13">
            <a:extLst>
              <a:ext uri="{FF2B5EF4-FFF2-40B4-BE49-F238E27FC236}">
                <a16:creationId xmlns:a16="http://schemas.microsoft.com/office/drawing/2014/main" id="{E4CE655A-609A-437F-AB87-6BEEAAF6D2E1}"/>
              </a:ext>
            </a:extLst>
          </p:cNvPr>
          <p:cNvSpPr txBox="1"/>
          <p:nvPr/>
        </p:nvSpPr>
        <p:spPr>
          <a:xfrm>
            <a:off x="1101800" y="4043445"/>
            <a:ext cx="3621916" cy="2246769"/>
          </a:xfrm>
          <a:prstGeom prst="rect">
            <a:avLst/>
          </a:prstGeom>
          <a:noFill/>
        </p:spPr>
        <p:txBody>
          <a:bodyPr wrap="square" rtlCol="0">
            <a:spAutoFit/>
          </a:bodyPr>
          <a:lstStyle/>
          <a:p>
            <a:r>
              <a:rPr lang="it-IT" sz="2800" b="0" dirty="0">
                <a:latin typeface="+mj-lt"/>
              </a:rPr>
              <a:t>I Concorsi Nazionali </a:t>
            </a:r>
          </a:p>
          <a:p>
            <a:r>
              <a:rPr lang="it-IT" sz="2800" b="0" dirty="0">
                <a:latin typeface="+mj-lt"/>
              </a:rPr>
              <a:t>in base </a:t>
            </a:r>
            <a:r>
              <a:rPr lang="it-IT" sz="2800" b="0">
                <a:latin typeface="+mj-lt"/>
              </a:rPr>
              <a:t>alle giornate </a:t>
            </a:r>
            <a:r>
              <a:rPr lang="it-IT" sz="2800" b="0" dirty="0">
                <a:latin typeface="+mj-lt"/>
              </a:rPr>
              <a:t>(A,B,C), in base al montepremi (*stelle) sono così classificati:</a:t>
            </a:r>
          </a:p>
        </p:txBody>
      </p:sp>
      <p:sp>
        <p:nvSpPr>
          <p:cNvPr id="9" name="Rettangolo 8">
            <a:extLst>
              <a:ext uri="{FF2B5EF4-FFF2-40B4-BE49-F238E27FC236}">
                <a16:creationId xmlns:a16="http://schemas.microsoft.com/office/drawing/2014/main" id="{C252DD6B-FA0A-406B-8BC7-C29FF3BD92E6}"/>
              </a:ext>
            </a:extLst>
          </p:cNvPr>
          <p:cNvSpPr/>
          <p:nvPr/>
        </p:nvSpPr>
        <p:spPr>
          <a:xfrm>
            <a:off x="9490420" y="3475299"/>
            <a:ext cx="3251200" cy="3046988"/>
          </a:xfrm>
          <a:prstGeom prst="rect">
            <a:avLst/>
          </a:prstGeom>
          <a:gradFill flip="none" rotWithShape="1">
            <a:gsLst>
              <a:gs pos="0">
                <a:schemeClr val="bg2">
                  <a:lumMod val="75000"/>
                </a:schemeClr>
              </a:gs>
              <a:gs pos="100000">
                <a:schemeClr val="bg1"/>
              </a:gs>
            </a:gsLst>
            <a:lin ang="0" scaled="1"/>
            <a:tileRect/>
          </a:gradFill>
          <a:ln w="117475" cmpd="tri">
            <a:solidFill>
              <a:schemeClr val="accent1">
                <a:lumMod val="50000"/>
              </a:schemeClr>
            </a:solidFill>
          </a:ln>
        </p:spPr>
        <p:txBody>
          <a:bodyPr wrap="square">
            <a:spAutoFit/>
          </a:bodyPr>
          <a:lstStyle/>
          <a:p>
            <a:r>
              <a:rPr lang="it-IT" sz="3200" b="0" dirty="0">
                <a:solidFill>
                  <a:schemeClr val="bg2">
                    <a:lumMod val="50000"/>
                  </a:schemeClr>
                </a:solidFill>
                <a:latin typeface="+mj-lt"/>
              </a:rPr>
              <a:t>Ogni concorso di tipo A-B-C si classifica a 0, 1, 2, 3, 4, 5 o 6 *stelle in base al montepremi</a:t>
            </a:r>
          </a:p>
        </p:txBody>
      </p:sp>
      <p:pic>
        <p:nvPicPr>
          <p:cNvPr id="3" name="Audio registrato">
            <a:hlinkClick r:id="" action="ppaction://media"/>
            <a:extLst>
              <a:ext uri="{FF2B5EF4-FFF2-40B4-BE49-F238E27FC236}">
                <a16:creationId xmlns:a16="http://schemas.microsoft.com/office/drawing/2014/main" id="{39975895-9235-4BCD-A461-B840292F99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629927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40BAD2">
                    <a:lumMod val="40000"/>
                    <a:lumOff val="60000"/>
                  </a:srgbClr>
                </a:solidFill>
                <a:effectLst/>
                <a:uLnTx/>
                <a:uFillTx/>
                <a:latin typeface="Corbel" panose="020B0503020204020204"/>
                <a:ea typeface="+mn-ea"/>
                <a:cs typeface="+mn-cs"/>
                <a:sym typeface="Helvetica Neue"/>
              </a:rPr>
              <a:t>Dipar</a:t>
            </a:r>
            <a:r>
              <a:rPr lang="it-IT" sz="2800" b="0" kern="1200" dirty="0">
                <a:solidFill>
                  <a:srgbClr val="40BAD2">
                    <a:lumMod val="40000"/>
                    <a:lumOff val="60000"/>
                  </a:srgbClr>
                </a:solidFill>
                <a:latin typeface="Corbel" panose="020B0503020204020204"/>
                <a:ea typeface="+mn-ea"/>
                <a:cs typeface="+mn-cs"/>
              </a:rPr>
              <a:t>t</a:t>
            </a:r>
            <a:r>
              <a:rPr kumimoji="0" lang="it-IT" sz="2800" b="0" i="0" u="none" strike="noStrike" kern="1200" cap="none" spc="0" normalizeH="0" baseline="0" noProof="0" dirty="0" err="1">
                <a:ln>
                  <a:noFill/>
                </a:ln>
                <a:solidFill>
                  <a:srgbClr val="40BAD2">
                    <a:lumMod val="40000"/>
                    <a:lumOff val="60000"/>
                  </a:srgbClr>
                </a:solidFill>
                <a:effectLst/>
                <a:uLnTx/>
                <a:uFillTx/>
                <a:latin typeface="Corbel" panose="020B0503020204020204"/>
                <a:ea typeface="+mn-ea"/>
                <a:cs typeface="+mn-cs"/>
                <a:sym typeface="Helvetica Neue"/>
              </a:rPr>
              <a:t>imento</a:t>
            </a: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PENALITA’ E RELATIVE TABELLE</a:t>
            </a:r>
          </a:p>
        </p:txBody>
      </p:sp>
      <p:pic>
        <p:nvPicPr>
          <p:cNvPr id="13" name="Picture 2">
            <a:extLst>
              <a:ext uri="{FF2B5EF4-FFF2-40B4-BE49-F238E27FC236}">
                <a16:creationId xmlns:a16="http://schemas.microsoft.com/office/drawing/2014/main" id="{F2C414BE-B84E-4D60-9A30-994D1DC5C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584" y="1915097"/>
            <a:ext cx="3888432" cy="603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 name="Picture 2">
            <a:extLst>
              <a:ext uri="{FF2B5EF4-FFF2-40B4-BE49-F238E27FC236}">
                <a16:creationId xmlns:a16="http://schemas.microsoft.com/office/drawing/2014/main" id="{AC2D6F11-DEA3-42C8-BC45-1D56EA5B2B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5559" y="2003407"/>
            <a:ext cx="3945966" cy="5950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CasellaDiTesto 16">
            <a:extLst>
              <a:ext uri="{FF2B5EF4-FFF2-40B4-BE49-F238E27FC236}">
                <a16:creationId xmlns:a16="http://schemas.microsoft.com/office/drawing/2014/main" id="{B354CCC8-EE36-42F2-A060-8037623DDA7F}"/>
              </a:ext>
            </a:extLst>
          </p:cNvPr>
          <p:cNvSpPr txBox="1"/>
          <p:nvPr/>
        </p:nvSpPr>
        <p:spPr>
          <a:xfrm>
            <a:off x="452238" y="2517290"/>
            <a:ext cx="3338719" cy="4401205"/>
          </a:xfrm>
          <a:prstGeom prst="rect">
            <a:avLst/>
          </a:prstGeom>
          <a:gradFill flip="none" rotWithShape="1">
            <a:gsLst>
              <a:gs pos="0">
                <a:schemeClr val="tx2">
                  <a:lumMod val="40000"/>
                  <a:lumOff val="60000"/>
                </a:schemeClr>
              </a:gs>
              <a:gs pos="50000">
                <a:schemeClr val="bg2">
                  <a:lumMod val="20000"/>
                  <a:lumOff val="80000"/>
                </a:schemeClr>
              </a:gs>
              <a:gs pos="100000">
                <a:schemeClr val="bg1"/>
              </a:gs>
            </a:gsLst>
            <a:lin ang="0" scaled="1"/>
            <a:tileRect/>
          </a:gradFill>
          <a:effectLst>
            <a:outerShdw blurRad="50800" dist="38100" dir="10800000" sx="106000" sy="106000" algn="r" rotWithShape="0">
              <a:prstClr val="black">
                <a:alpha val="40000"/>
              </a:prstClr>
            </a:outerShdw>
          </a:effectLst>
        </p:spPr>
        <p:txBody>
          <a:bodyPr wrap="square" rtlCol="0">
            <a:spAutoFit/>
          </a:bodyPr>
          <a:lstStyle/>
          <a:p>
            <a:r>
              <a:rPr lang="it-IT" sz="2800" b="0" dirty="0">
                <a:latin typeface="+mj-lt"/>
              </a:rPr>
              <a:t>Gli errori sono computati in punti di penalità o in secondi in funzione delle seguenti tabelle. Devono essere presi in considerazione gli errori commessi tra la linea di partenza e quella di arrivo:</a:t>
            </a:r>
          </a:p>
        </p:txBody>
      </p:sp>
      <p:pic>
        <p:nvPicPr>
          <p:cNvPr id="6" name="Audio registrato">
            <a:hlinkClick r:id="" action="ppaction://media"/>
            <a:extLst>
              <a:ext uri="{FF2B5EF4-FFF2-40B4-BE49-F238E27FC236}">
                <a16:creationId xmlns:a16="http://schemas.microsoft.com/office/drawing/2014/main" id="{9982BC8A-2B99-4F34-AB73-627D6AF5CE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475731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4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4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6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TABELLA A</a:t>
            </a:r>
          </a:p>
        </p:txBody>
      </p:sp>
      <p:sp>
        <p:nvSpPr>
          <p:cNvPr id="17" name="CasellaDiTesto 16">
            <a:extLst>
              <a:ext uri="{FF2B5EF4-FFF2-40B4-BE49-F238E27FC236}">
                <a16:creationId xmlns:a16="http://schemas.microsoft.com/office/drawing/2014/main" id="{B354CCC8-EE36-42F2-A060-8037623DDA7F}"/>
              </a:ext>
            </a:extLst>
          </p:cNvPr>
          <p:cNvSpPr txBox="1"/>
          <p:nvPr/>
        </p:nvSpPr>
        <p:spPr>
          <a:xfrm>
            <a:off x="732992" y="2604776"/>
            <a:ext cx="2448272" cy="3970318"/>
          </a:xfrm>
          <a:prstGeom prst="rect">
            <a:avLst/>
          </a:prstGeom>
          <a:gradFill flip="none" rotWithShape="1">
            <a:gsLst>
              <a:gs pos="0">
                <a:schemeClr val="tx2">
                  <a:lumMod val="40000"/>
                  <a:lumOff val="60000"/>
                </a:schemeClr>
              </a:gs>
              <a:gs pos="50000">
                <a:schemeClr val="bg2">
                  <a:lumMod val="20000"/>
                  <a:lumOff val="80000"/>
                </a:schemeClr>
              </a:gs>
              <a:gs pos="100000">
                <a:schemeClr val="bg1"/>
              </a:gs>
            </a:gsLst>
            <a:lin ang="0" scaled="1"/>
            <a:tileRect/>
          </a:gradFill>
          <a:effectLst>
            <a:outerShdw blurRad="50800" dist="38100" dir="10800000" sx="110000" sy="110000" algn="r" rotWithShape="0">
              <a:prstClr val="black">
                <a:alpha val="40000"/>
              </a:prstClr>
            </a:outerShdw>
          </a:effectLst>
        </p:spPr>
        <p:txBody>
          <a:bodyPr wrap="square" rtlCol="0">
            <a:spAutoFit/>
          </a:bodyPr>
          <a:lstStyle/>
          <a:p>
            <a:r>
              <a:rPr lang="it-IT" sz="2800" b="0" dirty="0">
                <a:latin typeface="+mj-lt"/>
              </a:rPr>
              <a:t>Gli errori sono computati in punti di penalità o in secondi, errori commessi tra la linea di partenza e quella di arrivo.</a:t>
            </a:r>
          </a:p>
        </p:txBody>
      </p:sp>
      <p:pic>
        <p:nvPicPr>
          <p:cNvPr id="14" name="Picture 2">
            <a:extLst>
              <a:ext uri="{FF2B5EF4-FFF2-40B4-BE49-F238E27FC236}">
                <a16:creationId xmlns:a16="http://schemas.microsoft.com/office/drawing/2014/main" id="{2F11F44A-58AC-406B-967B-42AE4ED81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032" y="2041688"/>
            <a:ext cx="9181404" cy="5840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72805E81-D9C8-4248-88D3-F5DC0D46D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370287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9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TABELLA C</a:t>
            </a:r>
          </a:p>
        </p:txBody>
      </p:sp>
      <p:sp>
        <p:nvSpPr>
          <p:cNvPr id="17" name="CasellaDiTesto 16">
            <a:extLst>
              <a:ext uri="{FF2B5EF4-FFF2-40B4-BE49-F238E27FC236}">
                <a16:creationId xmlns:a16="http://schemas.microsoft.com/office/drawing/2014/main" id="{B354CCC8-EE36-42F2-A060-8037623DDA7F}"/>
              </a:ext>
            </a:extLst>
          </p:cNvPr>
          <p:cNvSpPr txBox="1"/>
          <p:nvPr/>
        </p:nvSpPr>
        <p:spPr>
          <a:xfrm>
            <a:off x="1275559" y="2621311"/>
            <a:ext cx="2448272" cy="3970318"/>
          </a:xfrm>
          <a:prstGeom prst="rect">
            <a:avLst/>
          </a:prstGeom>
          <a:gradFill flip="none" rotWithShape="1">
            <a:gsLst>
              <a:gs pos="0">
                <a:schemeClr val="tx2">
                  <a:lumMod val="40000"/>
                  <a:lumOff val="60000"/>
                </a:schemeClr>
              </a:gs>
              <a:gs pos="50000">
                <a:schemeClr val="bg2">
                  <a:lumMod val="20000"/>
                  <a:lumOff val="80000"/>
                </a:schemeClr>
              </a:gs>
              <a:gs pos="100000">
                <a:schemeClr val="bg1"/>
              </a:gs>
            </a:gsLst>
            <a:lin ang="0" scaled="1"/>
            <a:tileRect/>
          </a:gradFill>
          <a:effectLst>
            <a:outerShdw blurRad="50800" dist="38100" dir="10800000" sx="110000" sy="110000" algn="r" rotWithShape="0">
              <a:prstClr val="black">
                <a:alpha val="40000"/>
              </a:prstClr>
            </a:outerShdw>
          </a:effectLst>
        </p:spPr>
        <p:txBody>
          <a:bodyPr wrap="square" rtlCol="0">
            <a:spAutoFit/>
          </a:bodyPr>
          <a:lstStyle/>
          <a:p>
            <a:r>
              <a:rPr lang="it-IT" sz="2800" b="0" dirty="0">
                <a:latin typeface="+mj-lt"/>
              </a:rPr>
              <a:t>Gli errori sono calcolati in secondi che si aggiungono al tempo impiegato dal concorrente per effettuare il percorso</a:t>
            </a:r>
          </a:p>
        </p:txBody>
      </p:sp>
      <p:pic>
        <p:nvPicPr>
          <p:cNvPr id="13" name="Picture 2">
            <a:extLst>
              <a:ext uri="{FF2B5EF4-FFF2-40B4-BE49-F238E27FC236}">
                <a16:creationId xmlns:a16="http://schemas.microsoft.com/office/drawing/2014/main" id="{28946EE3-BE5F-4157-ABCE-3A65E286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743" y="2082631"/>
            <a:ext cx="8501142" cy="5783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7723EDC5-1227-4E5C-8B8C-67459425E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3032611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4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OBBLIGATORIA.1</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341876235"/>
              </p:ext>
            </p:extLst>
          </p:nvPr>
        </p:nvGraphicFramePr>
        <p:xfrm>
          <a:off x="2167466" y="1986844"/>
          <a:ext cx="9519510"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registrato">
            <a:hlinkClick r:id="" action="ppaction://media"/>
            <a:extLst>
              <a:ext uri="{FF2B5EF4-FFF2-40B4-BE49-F238E27FC236}">
                <a16:creationId xmlns:a16="http://schemas.microsoft.com/office/drawing/2014/main" id="{7AB49EC2-7C54-4598-8C2E-EEE5B72C5B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5600270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OBBLIGATORIA.2</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1043802062"/>
              </p:ext>
            </p:extLst>
          </p:nvPr>
        </p:nvGraphicFramePr>
        <p:xfrm>
          <a:off x="2167466" y="1986844"/>
          <a:ext cx="9519510"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FAAC95B6-E4B8-4210-BE1E-F9E44C383F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340812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OBBLIGATORIA.3</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1652418801"/>
              </p:ext>
            </p:extLst>
          </p:nvPr>
        </p:nvGraphicFramePr>
        <p:xfrm>
          <a:off x="1317824" y="1986844"/>
          <a:ext cx="11449272"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3D16CD00-27AB-49FE-9E21-575BDA91D6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26702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OBBLIGATORIA.4</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4053187226"/>
              </p:ext>
            </p:extLst>
          </p:nvPr>
        </p:nvGraphicFramePr>
        <p:xfrm>
          <a:off x="2167466" y="1986844"/>
          <a:ext cx="9519510"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E6F820FF-E1CF-457C-84B9-9FE316D000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243719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OBBLIGATORIA.5</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2486851976"/>
              </p:ext>
            </p:extLst>
          </p:nvPr>
        </p:nvGraphicFramePr>
        <p:xfrm>
          <a:off x="2167466" y="1986844"/>
          <a:ext cx="9519510"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36066687-613A-49C2-9B2E-E7E92B4228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8089038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5696" y="1325352"/>
            <a:ext cx="12601400" cy="769431"/>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OBBLIGATORIA.6</a:t>
            </a:r>
          </a:p>
        </p:txBody>
      </p:sp>
      <p:graphicFrame>
        <p:nvGraphicFramePr>
          <p:cNvPr id="3" name="Diagramma 2">
            <a:extLst>
              <a:ext uri="{FF2B5EF4-FFF2-40B4-BE49-F238E27FC236}">
                <a16:creationId xmlns:a16="http://schemas.microsoft.com/office/drawing/2014/main" id="{F9461CAD-A737-48B3-9E8B-BF6720835582}"/>
              </a:ext>
            </a:extLst>
          </p:cNvPr>
          <p:cNvGraphicFramePr/>
          <p:nvPr>
            <p:extLst>
              <p:ext uri="{D42A27DB-BD31-4B8C-83A1-F6EECF244321}">
                <p14:modId xmlns:p14="http://schemas.microsoft.com/office/powerpoint/2010/main" val="1919999450"/>
              </p:ext>
            </p:extLst>
          </p:nvPr>
        </p:nvGraphicFramePr>
        <p:xfrm>
          <a:off x="2167466" y="1986844"/>
          <a:ext cx="9519510" cy="5879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registrato">
            <a:hlinkClick r:id="" action="ppaction://media"/>
            <a:extLst>
              <a:ext uri="{FF2B5EF4-FFF2-40B4-BE49-F238E27FC236}">
                <a16:creationId xmlns:a16="http://schemas.microsoft.com/office/drawing/2014/main" id="{90893414-14AD-43BA-95B4-CF98C19943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4246717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5"/>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2" name="CasellaDiTesto 1">
            <a:extLst>
              <a:ext uri="{FF2B5EF4-FFF2-40B4-BE49-F238E27FC236}">
                <a16:creationId xmlns:a16="http://schemas.microsoft.com/office/drawing/2014/main" id="{073A2497-27C4-4B7C-B13A-C3125A9D5866}"/>
              </a:ext>
            </a:extLst>
          </p:cNvPr>
          <p:cNvSpPr txBox="1"/>
          <p:nvPr/>
        </p:nvSpPr>
        <p:spPr>
          <a:xfrm>
            <a:off x="619869" y="1388635"/>
            <a:ext cx="8567650" cy="4031873"/>
          </a:xfrm>
          <a:prstGeom prst="rect">
            <a:avLst/>
          </a:prstGeom>
          <a:noFill/>
          <a:ln w="38100">
            <a:no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Questa presentazione/testo fa parte del materiale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didattico realizzato dalla FISE la quale possiede 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diritti patrimoniali dell’opera. Pertanto tutte le informazioni, i dati, i contenuti editoriali, le immagini, i grafici, i disegni e, in generale, il materiale ivi contenuto e pubblicato (di seguito ‘i Contenuti’) sono protetti dalle leggi in materia di proprietà intellettuale.</a:t>
            </a:r>
          </a:p>
        </p:txBody>
      </p:sp>
      <p:sp>
        <p:nvSpPr>
          <p:cNvPr id="3" name="CasellaDiTesto 2">
            <a:extLst>
              <a:ext uri="{FF2B5EF4-FFF2-40B4-BE49-F238E27FC236}">
                <a16:creationId xmlns:a16="http://schemas.microsoft.com/office/drawing/2014/main" id="{3EFE78F6-02F2-4B3F-8331-1539D2A2C1AD}"/>
              </a:ext>
            </a:extLst>
          </p:cNvPr>
          <p:cNvSpPr txBox="1"/>
          <p:nvPr/>
        </p:nvSpPr>
        <p:spPr>
          <a:xfrm>
            <a:off x="889373" y="5686614"/>
            <a:ext cx="11549124" cy="1077218"/>
          </a:xfrm>
          <a:prstGeom prst="rect">
            <a:avLst/>
          </a:prstGeom>
          <a:solidFill>
            <a:schemeClr val="bg1"/>
          </a:solidFill>
          <a:ln w="38100">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L’Utente si obbliga a non copiare, modificare, creare lavori derivati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rPr>
              <a:t>da  o, comunque, disporre in qualsiasi altro modo dei Contenuti.</a:t>
            </a:r>
          </a:p>
        </p:txBody>
      </p:sp>
      <p:pic>
        <p:nvPicPr>
          <p:cNvPr id="7" name="Audio registrato">
            <a:hlinkClick r:id="" action="ppaction://media"/>
            <a:extLst>
              <a:ext uri="{FF2B5EF4-FFF2-40B4-BE49-F238E27FC236}">
                <a16:creationId xmlns:a16="http://schemas.microsoft.com/office/drawing/2014/main" id="{FE3CACB8-CFAA-49CC-86BE-4C587E780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0122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161491" y="1007143"/>
            <a:ext cx="12601400" cy="1446540"/>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4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CAUSE DI ELIMINAZIONE A DISCREZIONE DELLA GIURIA</a:t>
            </a:r>
          </a:p>
        </p:txBody>
      </p:sp>
      <p:graphicFrame>
        <p:nvGraphicFramePr>
          <p:cNvPr id="6" name="Diagramma 5">
            <a:extLst>
              <a:ext uri="{FF2B5EF4-FFF2-40B4-BE49-F238E27FC236}">
                <a16:creationId xmlns:a16="http://schemas.microsoft.com/office/drawing/2014/main" id="{25C1D85F-A23A-410D-AC94-50FE2898D114}"/>
              </a:ext>
            </a:extLst>
          </p:cNvPr>
          <p:cNvGraphicFramePr/>
          <p:nvPr>
            <p:extLst>
              <p:ext uri="{D42A27DB-BD31-4B8C-83A1-F6EECF244321}">
                <p14:modId xmlns:p14="http://schemas.microsoft.com/office/powerpoint/2010/main" val="4117763120"/>
              </p:ext>
            </p:extLst>
          </p:nvPr>
        </p:nvGraphicFramePr>
        <p:xfrm>
          <a:off x="-1290623" y="2293653"/>
          <a:ext cx="7719309" cy="5710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ttangolo 6">
            <a:extLst>
              <a:ext uri="{FF2B5EF4-FFF2-40B4-BE49-F238E27FC236}">
                <a16:creationId xmlns:a16="http://schemas.microsoft.com/office/drawing/2014/main" id="{A9A6A078-AA96-4010-B02A-AA08D7AB7BD2}"/>
              </a:ext>
            </a:extLst>
          </p:cNvPr>
          <p:cNvSpPr/>
          <p:nvPr/>
        </p:nvSpPr>
        <p:spPr>
          <a:xfrm>
            <a:off x="901726" y="2760615"/>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7A9E054D-B58B-4350-9BB4-72373F78C875}"/>
              </a:ext>
            </a:extLst>
          </p:cNvPr>
          <p:cNvSpPr/>
          <p:nvPr/>
        </p:nvSpPr>
        <p:spPr>
          <a:xfrm>
            <a:off x="901726" y="4017961"/>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8E3DF979-B827-46E0-9EA0-A289F7DF8FC6}"/>
              </a:ext>
            </a:extLst>
          </p:cNvPr>
          <p:cNvSpPr/>
          <p:nvPr/>
        </p:nvSpPr>
        <p:spPr>
          <a:xfrm>
            <a:off x="885776" y="5412363"/>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B37D707A-DE44-438D-8EE2-4B599FEDBD06}"/>
              </a:ext>
            </a:extLst>
          </p:cNvPr>
          <p:cNvSpPr/>
          <p:nvPr/>
        </p:nvSpPr>
        <p:spPr>
          <a:xfrm>
            <a:off x="885776" y="6669709"/>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7" name="Diagramma 16">
            <a:extLst>
              <a:ext uri="{FF2B5EF4-FFF2-40B4-BE49-F238E27FC236}">
                <a16:creationId xmlns:a16="http://schemas.microsoft.com/office/drawing/2014/main" id="{C9F70200-0A94-4210-B23F-733BBC1E4DA2}"/>
              </a:ext>
            </a:extLst>
          </p:cNvPr>
          <p:cNvGraphicFramePr/>
          <p:nvPr>
            <p:extLst>
              <p:ext uri="{D42A27DB-BD31-4B8C-83A1-F6EECF244321}">
                <p14:modId xmlns:p14="http://schemas.microsoft.com/office/powerpoint/2010/main" val="3986145133"/>
              </p:ext>
            </p:extLst>
          </p:nvPr>
        </p:nvGraphicFramePr>
        <p:xfrm>
          <a:off x="4949567" y="2430192"/>
          <a:ext cx="8069101" cy="57100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Rettangolo 17">
            <a:extLst>
              <a:ext uri="{FF2B5EF4-FFF2-40B4-BE49-F238E27FC236}">
                <a16:creationId xmlns:a16="http://schemas.microsoft.com/office/drawing/2014/main" id="{D80089AB-5A6F-41FA-8D3A-67C4AF480D77}"/>
              </a:ext>
            </a:extLst>
          </p:cNvPr>
          <p:cNvSpPr/>
          <p:nvPr/>
        </p:nvSpPr>
        <p:spPr>
          <a:xfrm>
            <a:off x="6228148" y="5411295"/>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7CB535B1-1AD1-4692-9687-4C2A3D7D34C1}"/>
              </a:ext>
            </a:extLst>
          </p:cNvPr>
          <p:cNvSpPr/>
          <p:nvPr/>
        </p:nvSpPr>
        <p:spPr>
          <a:xfrm>
            <a:off x="6228148" y="3988762"/>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68EBDAB0-15C8-4F99-AEFE-38EE9200A9CF}"/>
              </a:ext>
            </a:extLst>
          </p:cNvPr>
          <p:cNvSpPr/>
          <p:nvPr/>
        </p:nvSpPr>
        <p:spPr>
          <a:xfrm>
            <a:off x="6212662" y="2836163"/>
            <a:ext cx="432048" cy="532009"/>
          </a:xfrm>
          <a:prstGeom prst="rect">
            <a:avLst/>
          </a:prstGeom>
          <a:solidFill>
            <a:schemeClr val="bg1"/>
          </a:solidFill>
          <a:ln>
            <a:no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Audio registrato">
            <a:hlinkClick r:id="" action="ppaction://media"/>
            <a:extLst>
              <a:ext uri="{FF2B5EF4-FFF2-40B4-BE49-F238E27FC236}">
                <a16:creationId xmlns:a16="http://schemas.microsoft.com/office/drawing/2014/main" id="{A6BB24EA-18B5-4C19-9E26-47105EF804B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720872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mmagine correlata">
            <a:extLst>
              <a:ext uri="{FF2B5EF4-FFF2-40B4-BE49-F238E27FC236}">
                <a16:creationId xmlns:a16="http://schemas.microsoft.com/office/drawing/2014/main" id="{153677D3-3441-4ECA-9425-9A8026612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04" y="2546790"/>
            <a:ext cx="3706514" cy="2223909"/>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2" descr="Immagine correlata">
            <a:extLst>
              <a:ext uri="{FF2B5EF4-FFF2-40B4-BE49-F238E27FC236}">
                <a16:creationId xmlns:a16="http://schemas.microsoft.com/office/drawing/2014/main" id="{B1C19083-BEA5-4747-BB25-6905D04A4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316" y="4360428"/>
            <a:ext cx="3706513" cy="2212504"/>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669752" y="983188"/>
            <a:ext cx="11170008" cy="1508095"/>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6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SALTO FACOLTATIVO DOPO ELIMINAZIONE O RITIRO</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4558184" y="2759990"/>
            <a:ext cx="8208912" cy="3200876"/>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600"/>
              </a:spcBef>
              <a:buSzPct val="145000"/>
            </a:pPr>
            <a:r>
              <a:rPr lang="it-IT" b="0" kern="1200" dirty="0">
                <a:solidFill>
                  <a:srgbClr val="BFBFBF">
                    <a:lumMod val="50000"/>
                  </a:srgbClr>
                </a:solidFill>
                <a:latin typeface="Corbel" panose="020B0503020204020204"/>
              </a:rPr>
              <a:t>Un concorrente eliminato o ritiratosi durante il percorso è autorizzato, prima di lasciare il campo, ad effettuare un solo tentativo su un ostacolo del percorso nella debita direzione.                                    Sono escluse le combinazioni.</a:t>
            </a:r>
          </a:p>
          <a:p>
            <a:pPr lvl="0" algn="l" defTabSz="457200" hangingPunct="1">
              <a:spcBef>
                <a:spcPts val="600"/>
              </a:spcBef>
              <a:buSzPct val="145000"/>
            </a:pPr>
            <a:r>
              <a:rPr lang="it-IT" b="0" kern="1200" dirty="0">
                <a:solidFill>
                  <a:srgbClr val="BFBFBF">
                    <a:lumMod val="50000"/>
                  </a:srgbClr>
                </a:solidFill>
                <a:latin typeface="Corbel" panose="020B0503020204020204"/>
              </a:rPr>
              <a:t>Qualora un concorrente sia stato eliminato per caduta non è autorizzato ad effettuare il salto di prova.</a:t>
            </a:r>
          </a:p>
          <a:p>
            <a:pPr lvl="0" algn="l" defTabSz="457200" hangingPunct="1">
              <a:spcBef>
                <a:spcPts val="600"/>
              </a:spcBef>
              <a:buSzPct val="145000"/>
            </a:pPr>
            <a:r>
              <a:rPr lang="it-IT" b="0" kern="1200" dirty="0">
                <a:solidFill>
                  <a:srgbClr val="BFBFBF">
                    <a:lumMod val="50000"/>
                  </a:srgbClr>
                </a:solidFill>
                <a:latin typeface="Corbel" panose="020B0503020204020204"/>
              </a:rPr>
              <a:t>Il concorrente che non si attiene a quanto sopra è punibile con una ammenda.</a:t>
            </a:r>
          </a:p>
        </p:txBody>
      </p:sp>
      <p:sp>
        <p:nvSpPr>
          <p:cNvPr id="14" name="CasellaDiTesto 13">
            <a:extLst>
              <a:ext uri="{FF2B5EF4-FFF2-40B4-BE49-F238E27FC236}">
                <a16:creationId xmlns:a16="http://schemas.microsoft.com/office/drawing/2014/main" id="{A44739D6-4306-479A-AF23-63E2C985EE0B}"/>
              </a:ext>
            </a:extLst>
          </p:cNvPr>
          <p:cNvSpPr txBox="1"/>
          <p:nvPr/>
        </p:nvSpPr>
        <p:spPr>
          <a:xfrm>
            <a:off x="944335" y="6458478"/>
            <a:ext cx="11094517" cy="1200329"/>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600"/>
              </a:spcBef>
              <a:buSzPct val="145000"/>
            </a:pPr>
            <a:r>
              <a:rPr lang="it-IT" b="0" i="1" kern="1200" dirty="0">
                <a:solidFill>
                  <a:srgbClr val="BFBFBF">
                    <a:lumMod val="50000"/>
                  </a:srgbClr>
                </a:solidFill>
                <a:latin typeface="Corbel" panose="020B0503020204020204"/>
              </a:rPr>
              <a:t>N.B. nelle categorie riservate a Brevetti, nelle categorie riservate ai cavalli di 4, 5 e 6 anni e per tutti i cavalli di 4, 5 e 6 anni, il binomio, eliminato per seconda disobbedienza, può proseguire (comunque non oltre la terza disobbedienza) la sua prova fino al termine.</a:t>
            </a:r>
          </a:p>
        </p:txBody>
      </p:sp>
      <p:pic>
        <p:nvPicPr>
          <p:cNvPr id="7" name="Audio registrato">
            <a:hlinkClick r:id="" action="ppaction://media"/>
            <a:extLst>
              <a:ext uri="{FF2B5EF4-FFF2-40B4-BE49-F238E27FC236}">
                <a16:creationId xmlns:a16="http://schemas.microsoft.com/office/drawing/2014/main" id="{0FD41391-B860-4E5B-896C-98FC504FE5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512055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700" fill="hold"/>
                                        <p:tgtEl>
                                          <p:spTgt spid="15"/>
                                        </p:tgtEl>
                                        <p:attrNameLst>
                                          <p:attrName>ppt_x</p:attrName>
                                        </p:attrNameLst>
                                      </p:cBhvr>
                                      <p:tavLst>
                                        <p:tav tm="0">
                                          <p:val>
                                            <p:strVal val="0-#ppt_w/2"/>
                                          </p:val>
                                        </p:tav>
                                        <p:tav tm="100000">
                                          <p:val>
                                            <p:strVal val="#ppt_x"/>
                                          </p:val>
                                        </p:tav>
                                      </p:tavLst>
                                    </p:anim>
                                    <p:anim calcmode="lin" valueType="num">
                                      <p:cBhvr additive="base">
                                        <p:cTn id="8" dur="17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800" fill="hold"/>
                                        <p:tgtEl>
                                          <p:spTgt spid="16"/>
                                        </p:tgtEl>
                                        <p:attrNameLst>
                                          <p:attrName>ppt_x</p:attrName>
                                        </p:attrNameLst>
                                      </p:cBhvr>
                                      <p:tavLst>
                                        <p:tav tm="0">
                                          <p:val>
                                            <p:strVal val="0-#ppt_w/2"/>
                                          </p:val>
                                        </p:tav>
                                        <p:tav tm="100000">
                                          <p:val>
                                            <p:strVal val="#ppt_x"/>
                                          </p:val>
                                        </p:tav>
                                      </p:tavLst>
                                    </p:anim>
                                    <p:anim calcmode="lin" valueType="num">
                                      <p:cBhvr additive="base">
                                        <p:cTn id="12" dur="18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4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214369"/>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78211" y="962176"/>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LA CAMPANA  </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396836" y="2163420"/>
            <a:ext cx="3681958" cy="501675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50800" dist="38100" dir="8100000" sx="105000" sy="105000" algn="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La campana viene utilizzata per comunicare con il concorrente.                          Il componente della Giuria che presiede la Categoria, ha la responsabilità della sua utilizzazione. Essa serve:</a:t>
            </a:r>
          </a:p>
        </p:txBody>
      </p:sp>
      <p:graphicFrame>
        <p:nvGraphicFramePr>
          <p:cNvPr id="7" name="Diagramma 6">
            <a:extLst>
              <a:ext uri="{FF2B5EF4-FFF2-40B4-BE49-F238E27FC236}">
                <a16:creationId xmlns:a16="http://schemas.microsoft.com/office/drawing/2014/main" id="{C167C067-BB85-4B86-BAFC-EFDF262FF12A}"/>
              </a:ext>
            </a:extLst>
          </p:cNvPr>
          <p:cNvGraphicFramePr/>
          <p:nvPr>
            <p:extLst>
              <p:ext uri="{D42A27DB-BD31-4B8C-83A1-F6EECF244321}">
                <p14:modId xmlns:p14="http://schemas.microsoft.com/office/powerpoint/2010/main" val="495895225"/>
              </p:ext>
            </p:extLst>
          </p:nvPr>
        </p:nvGraphicFramePr>
        <p:xfrm>
          <a:off x="1888780" y="1654023"/>
          <a:ext cx="12970054" cy="25573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ma 14">
            <a:extLst>
              <a:ext uri="{FF2B5EF4-FFF2-40B4-BE49-F238E27FC236}">
                <a16:creationId xmlns:a16="http://schemas.microsoft.com/office/drawing/2014/main" id="{6AE6442C-BA74-439C-87B4-0C4CE18B092A}"/>
              </a:ext>
            </a:extLst>
          </p:cNvPr>
          <p:cNvGraphicFramePr/>
          <p:nvPr>
            <p:extLst>
              <p:ext uri="{D42A27DB-BD31-4B8C-83A1-F6EECF244321}">
                <p14:modId xmlns:p14="http://schemas.microsoft.com/office/powerpoint/2010/main" val="372033313"/>
              </p:ext>
            </p:extLst>
          </p:nvPr>
        </p:nvGraphicFramePr>
        <p:xfrm>
          <a:off x="1888780" y="4231827"/>
          <a:ext cx="12970054" cy="17518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2" name="Diagramma 21">
            <a:extLst>
              <a:ext uri="{FF2B5EF4-FFF2-40B4-BE49-F238E27FC236}">
                <a16:creationId xmlns:a16="http://schemas.microsoft.com/office/drawing/2014/main" id="{B3DAD935-A17B-46EA-AA77-458A52B2CD6D}"/>
              </a:ext>
            </a:extLst>
          </p:cNvPr>
          <p:cNvGraphicFramePr/>
          <p:nvPr>
            <p:extLst>
              <p:ext uri="{D42A27DB-BD31-4B8C-83A1-F6EECF244321}">
                <p14:modId xmlns:p14="http://schemas.microsoft.com/office/powerpoint/2010/main" val="1878733832"/>
              </p:ext>
            </p:extLst>
          </p:nvPr>
        </p:nvGraphicFramePr>
        <p:xfrm>
          <a:off x="1880172" y="6043596"/>
          <a:ext cx="12970054" cy="215065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8" name="Audio registrato">
            <a:hlinkClick r:id="" action="ppaction://media"/>
            <a:extLst>
              <a:ext uri="{FF2B5EF4-FFF2-40B4-BE49-F238E27FC236}">
                <a16:creationId xmlns:a16="http://schemas.microsoft.com/office/drawing/2014/main" id="{6A1D5B2D-DB5C-4EFB-BBF7-14005B894B1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940980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OSTACOLO ABBATTUTO</a:t>
            </a:r>
            <a:endPar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4942437" y="2199295"/>
            <a:ext cx="7440406" cy="156966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Per ostacolo abbattuto si intende quell’ostacolo a cui è stata                               ‘‘variata la sua altezza o la sua profondità’’.</a:t>
            </a:r>
          </a:p>
        </p:txBody>
      </p:sp>
      <p:pic>
        <p:nvPicPr>
          <p:cNvPr id="3" name="Immagine 2">
            <a:extLst>
              <a:ext uri="{FF2B5EF4-FFF2-40B4-BE49-F238E27FC236}">
                <a16:creationId xmlns:a16="http://schemas.microsoft.com/office/drawing/2014/main" id="{B5823CF8-E2E6-4E8C-B629-47C328BFFB63}"/>
              </a:ext>
            </a:extLst>
          </p:cNvPr>
          <p:cNvPicPr>
            <a:picLocks noChangeAspect="1"/>
          </p:cNvPicPr>
          <p:nvPr/>
        </p:nvPicPr>
        <p:blipFill>
          <a:blip r:embed="rId5"/>
          <a:stretch>
            <a:fillRect/>
          </a:stretch>
        </p:blipFill>
        <p:spPr>
          <a:xfrm>
            <a:off x="754886" y="4192004"/>
            <a:ext cx="7927846" cy="3254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Audio registrato">
            <a:hlinkClick r:id="" action="ppaction://media"/>
            <a:extLst>
              <a:ext uri="{FF2B5EF4-FFF2-40B4-BE49-F238E27FC236}">
                <a16:creationId xmlns:a16="http://schemas.microsoft.com/office/drawing/2014/main" id="{BF538F1F-CF2E-4EE0-8196-3BFFEB10C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053378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FRUSTA E SPERONI</a:t>
            </a:r>
            <a:endPar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4581504" y="2604776"/>
            <a:ext cx="7440406" cy="4154984"/>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50800" dist="38100" sx="105000" sy="105000" algn="l" rotWithShape="0">
              <a:prstClr val="black">
                <a:alpha val="39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buSzPct val="145000"/>
            </a:pPr>
            <a:r>
              <a:rPr lang="it-IT" b="0" kern="1200" dirty="0">
                <a:solidFill>
                  <a:srgbClr val="BFBFBF">
                    <a:lumMod val="50000"/>
                  </a:srgbClr>
                </a:solidFill>
                <a:latin typeface="Corbel" panose="020B0503020204020204"/>
              </a:rPr>
              <a:t>- In campo gara ed in campo prova è proibito l’uso di frusta, la cui lunghezza superi i 75 cm.</a:t>
            </a:r>
          </a:p>
          <a:p>
            <a:pPr lvl="0" algn="l" defTabSz="457200" hangingPunct="1">
              <a:buSzPct val="145000"/>
            </a:pPr>
            <a:r>
              <a:rPr lang="it-IT" b="0" kern="1200" dirty="0">
                <a:solidFill>
                  <a:srgbClr val="BFBFBF">
                    <a:lumMod val="50000"/>
                  </a:srgbClr>
                </a:solidFill>
                <a:latin typeface="Corbel" panose="020B0503020204020204"/>
              </a:rPr>
              <a:t>- In campo prova, esclusivamente per il lavoro in piano, è autorizzato l’uso della frusta lunga da dressage (</a:t>
            </a:r>
            <a:r>
              <a:rPr lang="it-IT" b="0" kern="1200" dirty="0" err="1">
                <a:solidFill>
                  <a:srgbClr val="BFBFBF">
                    <a:lumMod val="50000"/>
                  </a:srgbClr>
                </a:solidFill>
                <a:latin typeface="Corbel" panose="020B0503020204020204"/>
              </a:rPr>
              <a:t>max</a:t>
            </a:r>
            <a:r>
              <a:rPr lang="it-IT" b="0" kern="1200" dirty="0">
                <a:solidFill>
                  <a:srgbClr val="BFBFBF">
                    <a:lumMod val="50000"/>
                  </a:srgbClr>
                </a:solidFill>
                <a:latin typeface="Corbel" panose="020B0503020204020204"/>
              </a:rPr>
              <a:t> 110 cm).</a:t>
            </a:r>
          </a:p>
          <a:p>
            <a:pPr lvl="0" algn="l" defTabSz="457200" hangingPunct="1">
              <a:buSzPct val="145000"/>
            </a:pPr>
            <a:r>
              <a:rPr lang="it-IT" b="0" kern="1200" dirty="0">
                <a:solidFill>
                  <a:srgbClr val="BFBFBF">
                    <a:lumMod val="50000"/>
                  </a:srgbClr>
                </a:solidFill>
                <a:latin typeface="Corbel" panose="020B0503020204020204"/>
              </a:rPr>
              <a:t>- E’ proibito l’uso di speroni che possano ferire il cavallo.</a:t>
            </a:r>
          </a:p>
          <a:p>
            <a:pPr lvl="0" algn="l" defTabSz="457200" hangingPunct="1">
              <a:buSzPct val="145000"/>
            </a:pPr>
            <a:r>
              <a:rPr lang="it-IT" b="0" kern="1200" dirty="0">
                <a:solidFill>
                  <a:srgbClr val="BFBFBF">
                    <a:lumMod val="50000"/>
                  </a:srgbClr>
                </a:solidFill>
                <a:latin typeface="Corbel" panose="020B0503020204020204"/>
              </a:rPr>
              <a:t>- E’ proibito l’impiego da terra di qualsiasi frusta, ad esclusione di quella utilizzata per il movimento alla corda, ove sia previsto uno spazio riservato.</a:t>
            </a:r>
          </a:p>
          <a:p>
            <a:pPr lvl="0" algn="l" defTabSz="457200" hangingPunct="1">
              <a:buSzPct val="145000"/>
            </a:pPr>
            <a:r>
              <a:rPr lang="it-IT" b="0" kern="1200" dirty="0">
                <a:solidFill>
                  <a:srgbClr val="BFBFBF">
                    <a:lumMod val="50000"/>
                  </a:srgbClr>
                </a:solidFill>
                <a:latin typeface="Corbel" panose="020B0503020204020204"/>
              </a:rPr>
              <a:t>- L’inosservanza dei divieti di cui sopra è punibile con ammenda o con la squalifica del cavallo e/o del cavaliere.</a:t>
            </a:r>
          </a:p>
        </p:txBody>
      </p:sp>
      <p:pic>
        <p:nvPicPr>
          <p:cNvPr id="13" name="Picture 2">
            <a:extLst>
              <a:ext uri="{FF2B5EF4-FFF2-40B4-BE49-F238E27FC236}">
                <a16:creationId xmlns:a16="http://schemas.microsoft.com/office/drawing/2014/main" id="{D82EDA85-8A28-4DAE-9A8B-0A3E4B66F1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00" r="14498" b="5116"/>
          <a:stretch/>
        </p:blipFill>
        <p:spPr bwMode="auto">
          <a:xfrm>
            <a:off x="237704" y="2058166"/>
            <a:ext cx="3264508" cy="54514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B1633630-601C-40C3-BA08-6AE57DE4E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6021906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850" fill="hold"/>
                                        <p:tgtEl>
                                          <p:spTgt spid="13"/>
                                        </p:tgtEl>
                                        <p:attrNameLst>
                                          <p:attrName>ppt_x</p:attrName>
                                        </p:attrNameLst>
                                      </p:cBhvr>
                                      <p:tavLst>
                                        <p:tav tm="0">
                                          <p:val>
                                            <p:strVal val="0-#ppt_w/2"/>
                                          </p:val>
                                        </p:tav>
                                        <p:tav tm="100000">
                                          <p:val>
                                            <p:strVal val="#ppt_x"/>
                                          </p:val>
                                        </p:tav>
                                      </p:tavLst>
                                    </p:anim>
                                    <p:anim calcmode="lin" valueType="num">
                                      <p:cBhvr additive="base">
                                        <p:cTn id="8" dur="18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LA DISCIPLINA DEL SALTO STACOLI</a:t>
            </a:r>
            <a:endPar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506473" y="2604776"/>
            <a:ext cx="4585192" cy="353943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50800" dist="38100" dir="10800000" sx="105000" sy="105000" algn="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buSzPct val="145000"/>
            </a:pPr>
            <a:r>
              <a:rPr lang="it-IT" sz="3200" b="0" kern="1200" dirty="0">
                <a:solidFill>
                  <a:srgbClr val="BFBFBF">
                    <a:lumMod val="50000"/>
                  </a:srgbClr>
                </a:solidFill>
                <a:latin typeface="Corbel" panose="020B0503020204020204"/>
              </a:rPr>
              <a:t>Il cavallo da salto ostacoli deve essere potente e maneggevole, oltre che preciso, veloce e completamente rispondente alle azioni del cavaliere</a:t>
            </a:r>
            <a:r>
              <a:rPr lang="it-IT" b="0" kern="1200" dirty="0">
                <a:solidFill>
                  <a:srgbClr val="BFBFBF">
                    <a:lumMod val="50000"/>
                  </a:srgbClr>
                </a:solidFill>
                <a:latin typeface="Corbel" panose="020B0503020204020204"/>
              </a:rPr>
              <a:t>.</a:t>
            </a:r>
          </a:p>
        </p:txBody>
      </p:sp>
      <p:pic>
        <p:nvPicPr>
          <p:cNvPr id="14" name="Picture 2" descr="Immagine correlata">
            <a:extLst>
              <a:ext uri="{FF2B5EF4-FFF2-40B4-BE49-F238E27FC236}">
                <a16:creationId xmlns:a16="http://schemas.microsoft.com/office/drawing/2014/main" id="{D76C3CE2-9E24-47BB-9F91-A0A3BB588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996" y="2287040"/>
            <a:ext cx="5102935" cy="5102935"/>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Audio registrato">
            <a:hlinkClick r:id="" action="ppaction://media"/>
            <a:extLst>
              <a:ext uri="{FF2B5EF4-FFF2-40B4-BE49-F238E27FC236}">
                <a16:creationId xmlns:a16="http://schemas.microsoft.com/office/drawing/2014/main" id="{DA14A335-1F43-4DD2-96E9-35CE9E700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4074875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850" fill="hold"/>
                                        <p:tgtEl>
                                          <p:spTgt spid="14"/>
                                        </p:tgtEl>
                                        <p:attrNameLst>
                                          <p:attrName>ppt_x</p:attrName>
                                        </p:attrNameLst>
                                      </p:cBhvr>
                                      <p:tavLst>
                                        <p:tav tm="0">
                                          <p:val>
                                            <p:strVal val="1+#ppt_w/2"/>
                                          </p:val>
                                        </p:tav>
                                        <p:tav tm="100000">
                                          <p:val>
                                            <p:strVal val="#ppt_x"/>
                                          </p:val>
                                        </p:tav>
                                      </p:tavLst>
                                    </p:anim>
                                    <p:anim calcmode="lin" valueType="num">
                                      <p:cBhvr additive="base">
                                        <p:cTn id="8" dur="18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LE CATEGORIE DI STILE (</a:t>
            </a:r>
            <a:r>
              <a:rPr lang="it-IT" sz="4000" dirty="0">
                <a:solidFill>
                  <a:srgbClr val="BFBFBF">
                    <a:lumMod val="50000"/>
                  </a:srgbClr>
                </a:solidFill>
                <a:effectLst>
                  <a:outerShdw blurRad="38100" dist="38100" dir="2700000" algn="tl">
                    <a:srgbClr val="000000">
                      <a:alpha val="43137"/>
                    </a:srgbClr>
                  </a:outerShdw>
                </a:effectLst>
                <a:latin typeface="Helvetica Neue Medium"/>
              </a:rPr>
              <a:t>agg.2020</a:t>
            </a:r>
            <a:r>
              <a:rPr lang="it-IT" sz="4800" dirty="0">
                <a:solidFill>
                  <a:srgbClr val="BFBFBF">
                    <a:lumMod val="50000"/>
                  </a:srgbClr>
                </a:solidFill>
                <a:effectLst>
                  <a:outerShdw blurRad="38100" dist="38100" dir="2700000" algn="tl">
                    <a:srgbClr val="000000">
                      <a:alpha val="43137"/>
                    </a:srgbClr>
                  </a:outerShdw>
                </a:effectLst>
                <a:latin typeface="Helvetica Neue Medium"/>
              </a:rPr>
              <a:t>)</a:t>
            </a:r>
            <a:endPar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5749871" y="2549540"/>
            <a:ext cx="5397297" cy="4524315"/>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76200" cmpd="thinThick">
            <a:solidFill>
              <a:schemeClr val="bg2">
                <a:lumMod val="75000"/>
              </a:schemeClr>
            </a:solidFill>
          </a:ln>
          <a:effectLst>
            <a:outerShdw blurRad="50800" dist="38100" sx="107000" sy="107000" algn="l" rotWithShape="0">
              <a:prstClr val="black">
                <a:alpha val="3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buSzPct val="145000"/>
            </a:pPr>
            <a:r>
              <a:rPr lang="it-IT" b="0" kern="1200" dirty="0">
                <a:solidFill>
                  <a:srgbClr val="BFBFBF">
                    <a:lumMod val="50000"/>
                  </a:srgbClr>
                </a:solidFill>
                <a:latin typeface="Corbel" panose="020B0503020204020204"/>
              </a:rPr>
              <a:t>Le Categorie di Stile sono particolari gare a carattere addestrativo-agonistico da effettuarsi su un percorso di salto ostacoli, opportunamente predisposto, dove il giudice deve valutare LO STILE e la TECNICA del cavaliere.</a:t>
            </a:r>
          </a:p>
          <a:p>
            <a:pPr lvl="0" algn="l" defTabSz="457200" hangingPunct="1">
              <a:buSzPct val="145000"/>
            </a:pPr>
            <a:r>
              <a:rPr lang="it-IT" b="0" kern="1200" dirty="0">
                <a:solidFill>
                  <a:srgbClr val="BFBFBF">
                    <a:lumMod val="50000"/>
                  </a:srgbClr>
                </a:solidFill>
                <a:latin typeface="Corbel" panose="020B0503020204020204"/>
              </a:rPr>
              <a:t>Lo scopo principale è quello di elevare il livello qualitativo del giovane cavaliere mettendolo in condizioni di evidenziare le sue capacità equestri e l’esperienza maturata, entrambe non disgiunte</a:t>
            </a:r>
          </a:p>
          <a:p>
            <a:pPr lvl="0" algn="l" defTabSz="457200" hangingPunct="1">
              <a:buSzPct val="145000"/>
            </a:pPr>
            <a:r>
              <a:rPr lang="it-IT" b="0" kern="1200" dirty="0">
                <a:solidFill>
                  <a:srgbClr val="BFBFBF">
                    <a:lumMod val="50000"/>
                  </a:srgbClr>
                </a:solidFill>
                <a:latin typeface="Corbel" panose="020B0503020204020204"/>
              </a:rPr>
              <a:t>dalla componente agonistica.</a:t>
            </a:r>
          </a:p>
        </p:txBody>
      </p:sp>
      <p:pic>
        <p:nvPicPr>
          <p:cNvPr id="7" name="Immagine 6" descr="Immagine che contiene screenshot&#10;&#10;Descrizione generata automaticamente">
            <a:extLst>
              <a:ext uri="{FF2B5EF4-FFF2-40B4-BE49-F238E27FC236}">
                <a16:creationId xmlns:a16="http://schemas.microsoft.com/office/drawing/2014/main" id="{AF6BCAFA-12A4-4959-A727-7763906108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9466" y="2255918"/>
            <a:ext cx="3712199" cy="5241763"/>
          </a:xfrm>
          <a:prstGeom prst="rect">
            <a:avLst/>
          </a:prstGeom>
          <a:ln w="127000" cap="sq" cmpd="tri">
            <a:solidFill>
              <a:schemeClr val="accent1">
                <a:lumMod val="50000"/>
              </a:schemeClr>
            </a:solidFill>
            <a:prstDash val="solid"/>
            <a:miter lim="800000"/>
          </a:ln>
          <a:effectLst>
            <a:innerShdw blurRad="76200">
              <a:srgbClr val="000000"/>
            </a:innerShdw>
          </a:effectLst>
        </p:spPr>
      </p:pic>
      <p:pic>
        <p:nvPicPr>
          <p:cNvPr id="3" name="Audio registrato">
            <a:hlinkClick r:id="" action="ppaction://media"/>
            <a:extLst>
              <a:ext uri="{FF2B5EF4-FFF2-40B4-BE49-F238E27FC236}">
                <a16:creationId xmlns:a16="http://schemas.microsoft.com/office/drawing/2014/main" id="{CB3744E2-F769-420D-A328-5A10BD9C3D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53451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49618" y="220628"/>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669752" y="951637"/>
            <a:ext cx="11170008" cy="1200318"/>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lang="it-IT" sz="3600" dirty="0">
                <a:solidFill>
                  <a:srgbClr val="BFBFBF">
                    <a:lumMod val="50000"/>
                  </a:srgbClr>
                </a:solidFill>
                <a:effectLst>
                  <a:outerShdw blurRad="38100" dist="38100" dir="2700000" algn="tl">
                    <a:srgbClr val="000000">
                      <a:alpha val="43137"/>
                    </a:srgbClr>
                  </a:outerShdw>
                </a:effectLst>
                <a:latin typeface="Helvetica Neue Medium"/>
              </a:rPr>
              <a:t>SPECIFICHE SULLE VOCI DI GIUDIZIO DELLE CATEGORIE DI STILE</a:t>
            </a:r>
            <a:endParaRPr kumimoji="0" lang="it-IT" sz="36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graphicFrame>
        <p:nvGraphicFramePr>
          <p:cNvPr id="3" name="Diagramma 2">
            <a:extLst>
              <a:ext uri="{FF2B5EF4-FFF2-40B4-BE49-F238E27FC236}">
                <a16:creationId xmlns:a16="http://schemas.microsoft.com/office/drawing/2014/main" id="{1DA8A2B4-51E2-4852-A0FA-6D00254DAB49}"/>
              </a:ext>
            </a:extLst>
          </p:cNvPr>
          <p:cNvGraphicFramePr/>
          <p:nvPr>
            <p:extLst>
              <p:ext uri="{D42A27DB-BD31-4B8C-83A1-F6EECF244321}">
                <p14:modId xmlns:p14="http://schemas.microsoft.com/office/powerpoint/2010/main" val="3457004555"/>
              </p:ext>
            </p:extLst>
          </p:nvPr>
        </p:nvGraphicFramePr>
        <p:xfrm>
          <a:off x="165607" y="1939947"/>
          <a:ext cx="12673585" cy="62699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B6121C48-04FB-4800-8017-4FB31EBAA9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89972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243743"/>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669752" y="951637"/>
            <a:ext cx="11170008" cy="1200318"/>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lang="it-IT" sz="3600" dirty="0">
                <a:solidFill>
                  <a:srgbClr val="BFBFBF">
                    <a:lumMod val="50000"/>
                  </a:srgbClr>
                </a:solidFill>
                <a:effectLst>
                  <a:outerShdw blurRad="38100" dist="38100" dir="2700000" algn="tl">
                    <a:srgbClr val="000000">
                      <a:alpha val="43137"/>
                    </a:srgbClr>
                  </a:outerShdw>
                </a:effectLst>
                <a:latin typeface="Helvetica Neue Medium"/>
              </a:rPr>
              <a:t>PERMESSI, DIVIETI E PENALITA’ NELLE CATEGORIE DI STILE</a:t>
            </a:r>
            <a:endParaRPr kumimoji="0" lang="it-IT" sz="36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graphicFrame>
        <p:nvGraphicFramePr>
          <p:cNvPr id="7" name="Diagramma 6">
            <a:extLst>
              <a:ext uri="{FF2B5EF4-FFF2-40B4-BE49-F238E27FC236}">
                <a16:creationId xmlns:a16="http://schemas.microsoft.com/office/drawing/2014/main" id="{00634078-AA25-4393-BC0D-20A2504E50EB}"/>
              </a:ext>
            </a:extLst>
          </p:cNvPr>
          <p:cNvGraphicFramePr/>
          <p:nvPr>
            <p:extLst>
              <p:ext uri="{D42A27DB-BD31-4B8C-83A1-F6EECF244321}">
                <p14:modId xmlns:p14="http://schemas.microsoft.com/office/powerpoint/2010/main" val="255536691"/>
              </p:ext>
            </p:extLst>
          </p:nvPr>
        </p:nvGraphicFramePr>
        <p:xfrm>
          <a:off x="237704" y="1577901"/>
          <a:ext cx="12732392" cy="635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e 7">
            <a:extLst>
              <a:ext uri="{FF2B5EF4-FFF2-40B4-BE49-F238E27FC236}">
                <a16:creationId xmlns:a16="http://schemas.microsoft.com/office/drawing/2014/main" id="{D8E26621-1FC4-49B5-AEBC-9876B503F3DF}"/>
              </a:ext>
            </a:extLst>
          </p:cNvPr>
          <p:cNvSpPr/>
          <p:nvPr/>
        </p:nvSpPr>
        <p:spPr>
          <a:xfrm>
            <a:off x="2181920" y="5884913"/>
            <a:ext cx="1152128" cy="106036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2"/>
                </a:solidFill>
              </a:rPr>
              <a:t>1</a:t>
            </a:r>
          </a:p>
        </p:txBody>
      </p:sp>
      <p:sp>
        <p:nvSpPr>
          <p:cNvPr id="13" name="Ovale 12">
            <a:extLst>
              <a:ext uri="{FF2B5EF4-FFF2-40B4-BE49-F238E27FC236}">
                <a16:creationId xmlns:a16="http://schemas.microsoft.com/office/drawing/2014/main" id="{3A465D6E-7581-478C-BC9C-48618AC9523F}"/>
              </a:ext>
            </a:extLst>
          </p:cNvPr>
          <p:cNvSpPr/>
          <p:nvPr/>
        </p:nvSpPr>
        <p:spPr>
          <a:xfrm>
            <a:off x="5422280" y="5892125"/>
            <a:ext cx="1152128" cy="106036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2"/>
                </a:solidFill>
              </a:rPr>
              <a:t>2</a:t>
            </a:r>
          </a:p>
        </p:txBody>
      </p:sp>
      <p:sp>
        <p:nvSpPr>
          <p:cNvPr id="14" name="Ovale 13">
            <a:extLst>
              <a:ext uri="{FF2B5EF4-FFF2-40B4-BE49-F238E27FC236}">
                <a16:creationId xmlns:a16="http://schemas.microsoft.com/office/drawing/2014/main" id="{C54579D0-8A54-486C-BF9A-964172C972A0}"/>
              </a:ext>
            </a:extLst>
          </p:cNvPr>
          <p:cNvSpPr/>
          <p:nvPr/>
        </p:nvSpPr>
        <p:spPr>
          <a:xfrm>
            <a:off x="8662640" y="5861110"/>
            <a:ext cx="1152128" cy="106036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2"/>
                </a:solidFill>
              </a:rPr>
              <a:t>3</a:t>
            </a:r>
          </a:p>
        </p:txBody>
      </p:sp>
      <p:sp>
        <p:nvSpPr>
          <p:cNvPr id="15" name="Ovale 14">
            <a:extLst>
              <a:ext uri="{FF2B5EF4-FFF2-40B4-BE49-F238E27FC236}">
                <a16:creationId xmlns:a16="http://schemas.microsoft.com/office/drawing/2014/main" id="{5A2D9267-4BBD-43B9-A6D7-61CDEF0E5F90}"/>
              </a:ext>
            </a:extLst>
          </p:cNvPr>
          <p:cNvSpPr/>
          <p:nvPr/>
        </p:nvSpPr>
        <p:spPr>
          <a:xfrm>
            <a:off x="11894168" y="5858778"/>
            <a:ext cx="1152128" cy="106036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2"/>
                </a:solidFill>
              </a:rPr>
              <a:t>4</a:t>
            </a:r>
          </a:p>
        </p:txBody>
      </p:sp>
    </p:spTree>
    <p:extLst>
      <p:ext uri="{BB962C8B-B14F-4D97-AF65-F5344CB8AC3E}">
        <p14:creationId xmlns:p14="http://schemas.microsoft.com/office/powerpoint/2010/main" val="3609067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stretch>
            <a:fillRect/>
          </a:stretch>
        </p:blipFill>
        <p:spPr>
          <a:xfrm>
            <a:off x="0" y="7531096"/>
            <a:ext cx="13004801" cy="2376265"/>
          </a:xfrm>
          <a:prstGeom prst="rect">
            <a:avLst/>
          </a:prstGeom>
          <a:ln w="12700">
            <a:miter lim="400000"/>
          </a:ln>
        </p:spPr>
      </p:pic>
      <p:sp>
        <p:nvSpPr>
          <p:cNvPr id="16" name="Sottotitolo 2"/>
          <p:cNvSpPr txBox="1">
            <a:spLocks/>
          </p:cNvSpPr>
          <p:nvPr/>
        </p:nvSpPr>
        <p:spPr>
          <a:xfrm>
            <a:off x="8618603" y="6088268"/>
            <a:ext cx="5184575" cy="576064"/>
          </a:xfrm>
          <a:prstGeom prst="rect">
            <a:avLst/>
          </a:prstGeom>
          <a:ln w="12700">
            <a:miter lim="400000"/>
          </a:ln>
          <a:extLst>
            <a:ext uri="{C572A759-6A51-4108-AA02-DFA0A04FC94B}">
              <ma14:wrappingTextBoxFlag xmlns:ma14="http://schemas.microsoft.com/office/mac/drawingml/2011/main" xmlns="" val="1"/>
            </a:ext>
          </a:extLst>
        </p:spPr>
        <p:txBody>
          <a:bodyPr lIns="65016" tIns="65016" rIns="65016" bIns="65016" anchor="t">
            <a:noAutofit/>
          </a:bodyPr>
          <a:lstStyle>
            <a:lvl1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1pPr>
            <a:lvl2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2pPr>
            <a:lvl3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3pPr>
            <a:lvl4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4pPr>
            <a:lvl5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5pPr>
            <a:lvl6pPr marL="266672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6pPr>
            <a:lvl7pPr marL="3111182"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7pPr>
            <a:lvl8pPr marL="355563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8pPr>
            <a:lvl9pPr marL="4000091"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1300346" rtl="0" eaLnBrk="1" fontAlgn="auto" latinLnBrk="0" hangingPunct="1">
              <a:lnSpc>
                <a:spcPct val="100000"/>
              </a:lnSpc>
              <a:spcBef>
                <a:spcPts val="900"/>
              </a:spcBef>
              <a:spcAft>
                <a:spcPts val="0"/>
              </a:spcAft>
              <a:buClrTx/>
              <a:buSzTx/>
              <a:buFontTx/>
              <a:buNone/>
              <a:tabLst/>
              <a:defRPr/>
            </a:pPr>
            <a:endParaRPr kumimoji="0" lang="it-IT"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cs typeface="Calibri"/>
              <a:sym typeface="Calibri"/>
            </a:endParaRPr>
          </a:p>
        </p:txBody>
      </p:sp>
      <p:sp>
        <p:nvSpPr>
          <p:cNvPr id="18" name="CasellaDiTesto 17"/>
          <p:cNvSpPr txBox="1"/>
          <p:nvPr/>
        </p:nvSpPr>
        <p:spPr>
          <a:xfrm>
            <a:off x="11102525" y="8769515"/>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1" i="0" u="none" strike="noStrike" kern="0" cap="none" spc="0" normalizeH="0" baseline="0" noProof="0" dirty="0">
                <a:ln w="18000">
                  <a:solidFill>
                    <a:srgbClr val="00A2FF">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Sottotitolo 2">
            <a:extLst>
              <a:ext uri="{FF2B5EF4-FFF2-40B4-BE49-F238E27FC236}">
                <a16:creationId xmlns:a16="http://schemas.microsoft.com/office/drawing/2014/main" id="{6D3C8C52-F464-491A-9ABA-9EEAD8D563B2}"/>
              </a:ext>
            </a:extLst>
          </p:cNvPr>
          <p:cNvSpPr txBox="1">
            <a:spLocks noGrp="1"/>
          </p:cNvSpPr>
          <p:nvPr>
            <p:ph type="subTitle" idx="1"/>
          </p:nvPr>
        </p:nvSpPr>
        <p:spPr>
          <a:xfrm>
            <a:off x="1929038" y="1799226"/>
            <a:ext cx="11054082" cy="112492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7200" dirty="0">
                <a:ln w="0"/>
                <a:solidFill>
                  <a:schemeClr val="bg2">
                    <a:lumMod val="50000"/>
                  </a:schemeClr>
                </a:solidFill>
                <a:effectLst>
                  <a:outerShdw blurRad="50800" dist="38100" algn="l" rotWithShape="0">
                    <a:prstClr val="black">
                      <a:alpha val="40000"/>
                    </a:prstClr>
                  </a:outerShdw>
                </a:effectLst>
              </a:rPr>
              <a:t>GRAZIE PER L’ATTENZIONE</a:t>
            </a:r>
            <a:endParaRPr sz="7200" dirty="0">
              <a:ln w="0"/>
              <a:solidFill>
                <a:schemeClr val="bg2">
                  <a:lumMod val="50000"/>
                </a:schemeClr>
              </a:solidFill>
              <a:effectLst>
                <a:outerShdw blurRad="50800" dist="38100" algn="l" rotWithShape="0">
                  <a:prstClr val="black">
                    <a:alpha val="40000"/>
                  </a:prstClr>
                </a:outerShdw>
              </a:effectLst>
            </a:endParaRPr>
          </a:p>
        </p:txBody>
      </p:sp>
      <p:sp>
        <p:nvSpPr>
          <p:cNvPr id="14" name="CasellaDiTesto 13">
            <a:extLst>
              <a:ext uri="{FF2B5EF4-FFF2-40B4-BE49-F238E27FC236}">
                <a16:creationId xmlns:a16="http://schemas.microsoft.com/office/drawing/2014/main" id="{6833215D-4357-4E63-833B-C0D67651AC11}"/>
              </a:ext>
            </a:extLst>
          </p:cNvPr>
          <p:cNvSpPr txBox="1"/>
          <p:nvPr/>
        </p:nvSpPr>
        <p:spPr>
          <a:xfrm>
            <a:off x="511299" y="88342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rPr>
              <a:t>Dipartimento Formazione</a:t>
            </a:r>
          </a:p>
        </p:txBody>
      </p:sp>
      <p:sp>
        <p:nvSpPr>
          <p:cNvPr id="2" name="CasellaDiTesto 1">
            <a:extLst>
              <a:ext uri="{FF2B5EF4-FFF2-40B4-BE49-F238E27FC236}">
                <a16:creationId xmlns:a16="http://schemas.microsoft.com/office/drawing/2014/main" id="{F90A31F5-22FD-4EC3-8AC7-2473E13A355E}"/>
              </a:ext>
            </a:extLst>
          </p:cNvPr>
          <p:cNvSpPr txBox="1"/>
          <p:nvPr/>
        </p:nvSpPr>
        <p:spPr>
          <a:xfrm>
            <a:off x="6314008" y="3374960"/>
            <a:ext cx="3277051" cy="3737946"/>
          </a:xfrm>
          <a:prstGeom prst="rect">
            <a:avLst/>
          </a:prstGeom>
          <a:noFill/>
        </p:spPr>
        <p:txBody>
          <a:bodyPr wrap="non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PROGETTAZIONE: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COLLABORAZIONE: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CONSULENZA TECNICA: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SUPERVISIONE:</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REALIZZAZIONE GRAFICA: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SPEAKER:</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 name="CasellaDiTesto 2">
            <a:extLst>
              <a:ext uri="{FF2B5EF4-FFF2-40B4-BE49-F238E27FC236}">
                <a16:creationId xmlns:a16="http://schemas.microsoft.com/office/drawing/2014/main" id="{7AF5526A-DF49-46C8-A236-FCACCD29F356}"/>
              </a:ext>
            </a:extLst>
          </p:cNvPr>
          <p:cNvSpPr txBox="1"/>
          <p:nvPr/>
        </p:nvSpPr>
        <p:spPr>
          <a:xfrm>
            <a:off x="9958784" y="3374960"/>
            <a:ext cx="2818657" cy="3737946"/>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ALBERTO PROTTI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MARCO GAZZARRINI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GILBERTO SEBASTIANI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COMMISSIONE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 FORMAZIONE FISE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KARIN QUARTA</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SERENA ROMANO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rPr>
              <a:t>ROSSELLA ROMANO</a:t>
            </a:r>
          </a:p>
        </p:txBody>
      </p:sp>
      <p:pic>
        <p:nvPicPr>
          <p:cNvPr id="9" name="Immagine 8" descr="Immagine che contiene giocattolo, idrante, disegnando&#10;&#10;Descrizione generata automaticamente">
            <a:extLst>
              <a:ext uri="{FF2B5EF4-FFF2-40B4-BE49-F238E27FC236}">
                <a16:creationId xmlns:a16="http://schemas.microsoft.com/office/drawing/2014/main" id="{E31808F3-C215-4912-B9F2-3580B5FD8CE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0616" t="16973" r="15073" b="16095"/>
          <a:stretch/>
        </p:blipFill>
        <p:spPr>
          <a:xfrm>
            <a:off x="-1442990" y="-307776"/>
            <a:ext cx="9063872" cy="8262150"/>
          </a:xfrm>
          <a:prstGeom prst="rect">
            <a:avLst/>
          </a:prstGeom>
        </p:spPr>
      </p:pic>
    </p:spTree>
    <p:extLst>
      <p:ext uri="{BB962C8B-B14F-4D97-AF65-F5344CB8AC3E}">
        <p14:creationId xmlns:p14="http://schemas.microsoft.com/office/powerpoint/2010/main" val="32769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par>
                          <p:cTn id="12" fill="hold">
                            <p:stCondLst>
                              <p:cond delay="5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12">
                                            <p:bg/>
                                          </p:spTgt>
                                        </p:tgtEl>
                                        <p:attrNameLst>
                                          <p:attrName>style.visibility</p:attrName>
                                        </p:attrNameLst>
                                      </p:cBhvr>
                                      <p:to>
                                        <p:strVal val="visible"/>
                                      </p:to>
                                    </p:set>
                                    <p:anim by="(-#ppt_w*2)" calcmode="lin" valueType="num">
                                      <p:cBhvr rctx="PPT">
                                        <p:cTn id="15" dur="500" autoRev="1" fill="hold">
                                          <p:stCondLst>
                                            <p:cond delay="0"/>
                                          </p:stCondLst>
                                        </p:cTn>
                                        <p:tgtEl>
                                          <p:spTgt spid="12">
                                            <p:bg/>
                                          </p:spTgt>
                                        </p:tgtEl>
                                        <p:attrNameLst>
                                          <p:attrName>ppt_w</p:attrName>
                                        </p:attrNameLst>
                                      </p:cBhvr>
                                    </p:anim>
                                    <p:anim by="(#ppt_w*0.50)" calcmode="lin" valueType="num">
                                      <p:cBhvr>
                                        <p:cTn id="16" dur="500" decel="50000" autoRev="1" fill="hold">
                                          <p:stCondLst>
                                            <p:cond delay="0"/>
                                          </p:stCondLst>
                                        </p:cTn>
                                        <p:tgtEl>
                                          <p:spTgt spid="12">
                                            <p:bg/>
                                          </p:spTgt>
                                        </p:tgtEl>
                                        <p:attrNameLst>
                                          <p:attrName>ppt_x</p:attrName>
                                        </p:attrNameLst>
                                      </p:cBhvr>
                                    </p:anim>
                                    <p:anim from="(-#ppt_h/2)" to="(#ppt_y)" calcmode="lin" valueType="num">
                                      <p:cBhvr>
                                        <p:cTn id="17" dur="1000" fill="hold">
                                          <p:stCondLst>
                                            <p:cond delay="0"/>
                                          </p:stCondLst>
                                        </p:cTn>
                                        <p:tgtEl>
                                          <p:spTgt spid="12">
                                            <p:bg/>
                                          </p:spTgt>
                                        </p:tgtEl>
                                        <p:attrNameLst>
                                          <p:attrName>ppt_y</p:attrName>
                                        </p:attrNameLst>
                                      </p:cBhvr>
                                    </p:anim>
                                    <p:animRot by="21600000">
                                      <p:cBhvr>
                                        <p:cTn id="18" dur="1000" fill="hold">
                                          <p:stCondLst>
                                            <p:cond delay="0"/>
                                          </p:stCondLst>
                                        </p:cTn>
                                        <p:tgtEl>
                                          <p:spTgt spid="12">
                                            <p:bg/>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2">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2">
                                            <p:txEl>
                                              <p:pRg st="0" end="0"/>
                                            </p:txEl>
                                          </p:spTgt>
                                        </p:tgtEl>
                                        <p:attrNameLst>
                                          <p:attrName>ppt_w</p:attrName>
                                        </p:attrNameLst>
                                      </p:cBhvr>
                                    </p:anim>
                                    <p:anim by="(#ppt_w*0.50)" calcmode="lin" valueType="num">
                                      <p:cBhvr>
                                        <p:cTn id="24" dur="500" decel="50000" autoRev="1" fill="hold">
                                          <p:stCondLst>
                                            <p:cond delay="0"/>
                                          </p:stCondLst>
                                        </p:cTn>
                                        <p:tgtEl>
                                          <p:spTgt spid="12">
                                            <p:txEl>
                                              <p:pRg st="0" end="0"/>
                                            </p:txEl>
                                          </p:spTgt>
                                        </p:tgtEl>
                                        <p:attrNameLst>
                                          <p:attrName>ppt_x</p:attrName>
                                        </p:attrNameLst>
                                      </p:cBhvr>
                                    </p:anim>
                                    <p:anim from="(-#ppt_h/2)" to="(#ppt_y)" calcmode="lin" valueType="num">
                                      <p:cBhvr>
                                        <p:cTn id="25" dur="1000" fill="hold">
                                          <p:stCondLst>
                                            <p:cond delay="0"/>
                                          </p:stCondLst>
                                        </p:cTn>
                                        <p:tgtEl>
                                          <p:spTgt spid="12">
                                            <p:txEl>
                                              <p:pRg st="0" end="0"/>
                                            </p:txEl>
                                          </p:spTgt>
                                        </p:tgtEl>
                                        <p:attrNameLst>
                                          <p:attrName>ppt_y</p:attrName>
                                        </p:attrNameLst>
                                      </p:cBhvr>
                                    </p:anim>
                                    <p:animRot by="21600000">
                                      <p:cBhvr>
                                        <p:cTn id="26" dur="1000" fill="hold">
                                          <p:stCondLst>
                                            <p:cond delay="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stretch>
            <a:fillRect/>
          </a:stretch>
        </p:blipFill>
        <p:spPr>
          <a:xfrm>
            <a:off x="2" y="7232263"/>
            <a:ext cx="13127135" cy="2685099"/>
          </a:xfrm>
          <a:prstGeom prst="rect">
            <a:avLst/>
          </a:prstGeom>
          <a:ln w="12700">
            <a:miter lim="400000"/>
          </a:ln>
        </p:spPr>
      </p:pic>
      <p:sp>
        <p:nvSpPr>
          <p:cNvPr id="128" name="Titolo 1"/>
          <p:cNvSpPr txBox="1">
            <a:spLocks noGrp="1"/>
          </p:cNvSpPr>
          <p:nvPr>
            <p:ph type="ctrTitle"/>
          </p:nvPr>
        </p:nvSpPr>
        <p:spPr>
          <a:xfrm>
            <a:off x="669755" y="1636440"/>
            <a:ext cx="11054081" cy="1740993"/>
          </a:xfrm>
          <a:prstGeom prst="rect">
            <a:avLst/>
          </a:prstGeom>
        </p:spPr>
        <p:txBody>
          <a:bodyPr>
            <a:noAutofit/>
          </a:bodyPr>
          <a:lstStyle/>
          <a:p>
            <a:pPr defTabSz="1274338">
              <a:defRPr sz="6000"/>
            </a:pPr>
            <a:r>
              <a:rPr lang="it-IT" sz="7200" dirty="0">
                <a:solidFill>
                  <a:srgbClr val="0070C0"/>
                </a:solidFill>
                <a:latin typeface="Gill Sans MT" panose="020B0502020104020203" pitchFamily="34" charset="0"/>
              </a:rPr>
              <a:t>TECNICA EQUESTRE</a:t>
            </a:r>
            <a:endParaRPr sz="7200" dirty="0">
              <a:solidFill>
                <a:srgbClr val="0070C0"/>
              </a:solidFill>
              <a:latin typeface="Gill Sans MT" panose="020B0502020104020203" pitchFamily="34" charset="0"/>
            </a:endParaRPr>
          </a:p>
        </p:txBody>
      </p:sp>
      <p:sp>
        <p:nvSpPr>
          <p:cNvPr id="129" name="Sottotitolo 2"/>
          <p:cNvSpPr txBox="1">
            <a:spLocks noGrp="1"/>
          </p:cNvSpPr>
          <p:nvPr>
            <p:ph type="subTitle" idx="1"/>
          </p:nvPr>
        </p:nvSpPr>
        <p:spPr>
          <a:xfrm>
            <a:off x="1929038" y="3936975"/>
            <a:ext cx="11054082" cy="140225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10000" dirty="0">
                <a:ln w="0"/>
                <a:solidFill>
                  <a:schemeClr val="bg2">
                    <a:lumMod val="50000"/>
                  </a:schemeClr>
                </a:solidFill>
                <a:effectLst>
                  <a:outerShdw blurRad="50800" dist="38100" algn="l" rotWithShape="0">
                    <a:prstClr val="black">
                      <a:alpha val="40000"/>
                    </a:prstClr>
                  </a:outerShdw>
                </a:effectLst>
              </a:rPr>
              <a:t>SALTO OSTACOLI</a:t>
            </a:r>
            <a:endParaRPr sz="10000" dirty="0">
              <a:ln w="0"/>
              <a:solidFill>
                <a:schemeClr val="bg2">
                  <a:lumMod val="50000"/>
                </a:schemeClr>
              </a:solidFill>
              <a:effectLst>
                <a:outerShdw blurRad="50800" dist="38100" algn="l" rotWithShape="0">
                  <a:prstClr val="black">
                    <a:alpha val="40000"/>
                  </a:prstClr>
                </a:outerShdw>
              </a:effectLst>
            </a:endParaRPr>
          </a:p>
        </p:txBody>
      </p:sp>
      <p:sp>
        <p:nvSpPr>
          <p:cNvPr id="9" name="CasellaDiTesto 8"/>
          <p:cNvSpPr txBox="1"/>
          <p:nvPr/>
        </p:nvSpPr>
        <p:spPr>
          <a:xfrm>
            <a:off x="11120633" y="8621216"/>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0" name="CasellaDiTesto 9">
            <a:extLst>
              <a:ext uri="{FF2B5EF4-FFF2-40B4-BE49-F238E27FC236}">
                <a16:creationId xmlns:a16="http://schemas.microsoft.com/office/drawing/2014/main" id="{33567195-3066-48F7-A6FD-8D31ADB70FBE}"/>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Tree>
    <p:extLst>
      <p:ext uri="{BB962C8B-B14F-4D97-AF65-F5344CB8AC3E}">
        <p14:creationId xmlns:p14="http://schemas.microsoft.com/office/powerpoint/2010/main" val="24818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8"/>
                                        </p:tgtEl>
                                        <p:attrNameLst>
                                          <p:attrName>style.visibility</p:attrName>
                                        </p:attrNameLst>
                                      </p:cBhvr>
                                      <p:to>
                                        <p:strVal val="visible"/>
                                      </p:to>
                                    </p:set>
                                    <p:anim by="(-#ppt_w*2)" calcmode="lin" valueType="num">
                                      <p:cBhvr rctx="PPT">
                                        <p:cTn id="7" dur="500" autoRev="1" fill="hold">
                                          <p:stCondLst>
                                            <p:cond delay="0"/>
                                          </p:stCondLst>
                                        </p:cTn>
                                        <p:tgtEl>
                                          <p:spTgt spid="128"/>
                                        </p:tgtEl>
                                        <p:attrNameLst>
                                          <p:attrName>ppt_w</p:attrName>
                                        </p:attrNameLst>
                                      </p:cBhvr>
                                    </p:anim>
                                    <p:anim by="(#ppt_w*0.50)" calcmode="lin" valueType="num">
                                      <p:cBhvr>
                                        <p:cTn id="8" dur="500" decel="50000" autoRev="1" fill="hold">
                                          <p:stCondLst>
                                            <p:cond delay="0"/>
                                          </p:stCondLst>
                                        </p:cTn>
                                        <p:tgtEl>
                                          <p:spTgt spid="128"/>
                                        </p:tgtEl>
                                        <p:attrNameLst>
                                          <p:attrName>ppt_x</p:attrName>
                                        </p:attrNameLst>
                                      </p:cBhvr>
                                    </p:anim>
                                    <p:anim from="(-#ppt_h/2)" to="(#ppt_y)" calcmode="lin" valueType="num">
                                      <p:cBhvr>
                                        <p:cTn id="9" dur="1000" fill="hold">
                                          <p:stCondLst>
                                            <p:cond delay="0"/>
                                          </p:stCondLst>
                                        </p:cTn>
                                        <p:tgtEl>
                                          <p:spTgt spid="128"/>
                                        </p:tgtEl>
                                        <p:attrNameLst>
                                          <p:attrName>ppt_y</p:attrName>
                                        </p:attrNameLst>
                                      </p:cBhvr>
                                    </p:anim>
                                    <p:animRot by="21600000">
                                      <p:cBhvr>
                                        <p:cTn id="10" dur="1000" fill="hold">
                                          <p:stCondLst>
                                            <p:cond delay="0"/>
                                          </p:stCondLst>
                                        </p:cTn>
                                        <p:tgtEl>
                                          <p:spTgt spid="128"/>
                                        </p:tgtEl>
                                        <p:attrNameLst>
                                          <p:attrName>r</p:attrName>
                                        </p:attrNameLst>
                                      </p:cBhvr>
                                    </p:animRot>
                                  </p:childTnLst>
                                </p:cTn>
                              </p:par>
                            </p:childTnLst>
                          </p:cTn>
                        </p:par>
                        <p:par>
                          <p:cTn id="11" fill="hold">
                            <p:stCondLst>
                              <p:cond delay="24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29">
                                            <p:bg/>
                                          </p:spTgt>
                                        </p:tgtEl>
                                        <p:attrNameLst>
                                          <p:attrName>style.visibility</p:attrName>
                                        </p:attrNameLst>
                                      </p:cBhvr>
                                      <p:to>
                                        <p:strVal val="visible"/>
                                      </p:to>
                                    </p:set>
                                    <p:anim by="(-#ppt_w*2)" calcmode="lin" valueType="num">
                                      <p:cBhvr rctx="PPT">
                                        <p:cTn id="14" dur="500" autoRev="1" fill="hold">
                                          <p:stCondLst>
                                            <p:cond delay="0"/>
                                          </p:stCondLst>
                                        </p:cTn>
                                        <p:tgtEl>
                                          <p:spTgt spid="129">
                                            <p:bg/>
                                          </p:spTgt>
                                        </p:tgtEl>
                                        <p:attrNameLst>
                                          <p:attrName>ppt_w</p:attrName>
                                        </p:attrNameLst>
                                      </p:cBhvr>
                                    </p:anim>
                                    <p:anim by="(#ppt_w*0.50)" calcmode="lin" valueType="num">
                                      <p:cBhvr>
                                        <p:cTn id="15" dur="500" decel="50000" autoRev="1" fill="hold">
                                          <p:stCondLst>
                                            <p:cond delay="0"/>
                                          </p:stCondLst>
                                        </p:cTn>
                                        <p:tgtEl>
                                          <p:spTgt spid="129">
                                            <p:bg/>
                                          </p:spTgt>
                                        </p:tgtEl>
                                        <p:attrNameLst>
                                          <p:attrName>ppt_x</p:attrName>
                                        </p:attrNameLst>
                                      </p:cBhvr>
                                    </p:anim>
                                    <p:anim from="(-#ppt_h/2)" to="(#ppt_y)" calcmode="lin" valueType="num">
                                      <p:cBhvr>
                                        <p:cTn id="16" dur="1000" fill="hold">
                                          <p:stCondLst>
                                            <p:cond delay="0"/>
                                          </p:stCondLst>
                                        </p:cTn>
                                        <p:tgtEl>
                                          <p:spTgt spid="129">
                                            <p:bg/>
                                          </p:spTgt>
                                        </p:tgtEl>
                                        <p:attrNameLst>
                                          <p:attrName>ppt_y</p:attrName>
                                        </p:attrNameLst>
                                      </p:cBhvr>
                                    </p:anim>
                                    <p:animRot by="21600000">
                                      <p:cBhvr>
                                        <p:cTn id="17" dur="1000" fill="hold">
                                          <p:stCondLst>
                                            <p:cond delay="0"/>
                                          </p:stCondLst>
                                        </p:cTn>
                                        <p:tgtEl>
                                          <p:spTgt spid="129">
                                            <p:bg/>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29">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129">
                                            <p:txEl>
                                              <p:pRg st="0" end="0"/>
                                            </p:txEl>
                                          </p:spTgt>
                                        </p:tgtEl>
                                        <p:attrNameLst>
                                          <p:attrName>ppt_w</p:attrName>
                                        </p:attrNameLst>
                                      </p:cBhvr>
                                    </p:anim>
                                    <p:anim by="(#ppt_w*0.50)" calcmode="lin" valueType="num">
                                      <p:cBhvr>
                                        <p:cTn id="23" dur="500" decel="50000" autoRev="1" fill="hold">
                                          <p:stCondLst>
                                            <p:cond delay="0"/>
                                          </p:stCondLst>
                                        </p:cTn>
                                        <p:tgtEl>
                                          <p:spTgt spid="129">
                                            <p:txEl>
                                              <p:pRg st="0" end="0"/>
                                            </p:txEl>
                                          </p:spTgt>
                                        </p:tgtEl>
                                        <p:attrNameLst>
                                          <p:attrName>ppt_x</p:attrName>
                                        </p:attrNameLst>
                                      </p:cBhvr>
                                    </p:anim>
                                    <p:anim from="(-#ppt_h/2)" to="(#ppt_y)" calcmode="lin" valueType="num">
                                      <p:cBhvr>
                                        <p:cTn id="24" dur="1000" fill="hold">
                                          <p:stCondLst>
                                            <p:cond delay="0"/>
                                          </p:stCondLst>
                                        </p:cTn>
                                        <p:tgtEl>
                                          <p:spTgt spid="129">
                                            <p:txEl>
                                              <p:pRg st="0" end="0"/>
                                            </p:txEl>
                                          </p:spTgt>
                                        </p:tgtEl>
                                        <p:attrNameLst>
                                          <p:attrName>ppt_y</p:attrName>
                                        </p:attrNameLst>
                                      </p:cBhvr>
                                    </p:anim>
                                    <p:animRot by="21600000">
                                      <p:cBhvr>
                                        <p:cTn id="25" dur="1000" fill="hold">
                                          <p:stCondLst>
                                            <p:cond delay="0"/>
                                          </p:stCondLst>
                                        </p:cTn>
                                        <p:tgtEl>
                                          <p:spTgt spid="12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57583"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DISCIPLINA</a:t>
            </a: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DEL SALTO OSTACOLI.1  </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7269562" y="2372518"/>
            <a:ext cx="3863025" cy="4832092"/>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76200" dir="18900000" sy="23000" kx="-1200000" algn="bl" rotWithShape="0">
              <a:prstClr val="black">
                <a:alpha val="20000"/>
              </a:prstClr>
            </a:outerShdw>
          </a:effectLst>
        </p:spPr>
        <p:txBody>
          <a:bodyPr wrap="square" rtlCol="0">
            <a:spAutoFit/>
          </a:bodyPr>
          <a:lstStyle/>
          <a:p>
            <a:pPr lvl="0" algn="l" defTabSz="457200" hangingPunct="1">
              <a:spcBef>
                <a:spcPts val="4200"/>
              </a:spcBef>
              <a:buSzPct val="145000"/>
            </a:pPr>
            <a:r>
              <a:rPr lang="it-IT" sz="4400" b="0" kern="1200" dirty="0">
                <a:solidFill>
                  <a:srgbClr val="BFBFBF">
                    <a:lumMod val="50000"/>
                  </a:srgbClr>
                </a:solidFill>
                <a:latin typeface="Corbel" panose="020B0503020204020204"/>
              </a:rPr>
              <a:t>Il Salto Ostacoli è la specialità dell'equitazione nel nostro paese, la più diffusa e praticata.</a:t>
            </a:r>
          </a:p>
        </p:txBody>
      </p:sp>
      <p:pic>
        <p:nvPicPr>
          <p:cNvPr id="14" name="Picture 2" descr="Immagine correlata">
            <a:extLst>
              <a:ext uri="{FF2B5EF4-FFF2-40B4-BE49-F238E27FC236}">
                <a16:creationId xmlns:a16="http://schemas.microsoft.com/office/drawing/2014/main" id="{F91EE7D0-AC3C-486E-8C70-5A11F5A99F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6460" y="2538258"/>
            <a:ext cx="5096004" cy="4288247"/>
          </a:xfrm>
          <a:prstGeom prst="rect">
            <a:avLst/>
          </a:prstGeom>
          <a:ln w="190500" cap="sq">
            <a:solidFill>
              <a:schemeClr val="accent1">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Audio registrato">
            <a:hlinkClick r:id="" action="ppaction://media"/>
            <a:extLst>
              <a:ext uri="{FF2B5EF4-FFF2-40B4-BE49-F238E27FC236}">
                <a16:creationId xmlns:a16="http://schemas.microsoft.com/office/drawing/2014/main" id="{AE760E3B-C26A-42CE-8F8A-F4DEC290D8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19161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850" fill="hold"/>
                                        <p:tgtEl>
                                          <p:spTgt spid="14"/>
                                        </p:tgtEl>
                                        <p:attrNameLst>
                                          <p:attrName>ppt_x</p:attrName>
                                        </p:attrNameLst>
                                      </p:cBhvr>
                                      <p:tavLst>
                                        <p:tav tm="0">
                                          <p:val>
                                            <p:strVal val="0-#ppt_w/2"/>
                                          </p:val>
                                        </p:tav>
                                        <p:tav tm="100000">
                                          <p:val>
                                            <p:strVal val="#ppt_x"/>
                                          </p:val>
                                        </p:tav>
                                      </p:tavLst>
                                    </p:anim>
                                    <p:anim calcmode="lin" valueType="num">
                                      <p:cBhvr additive="base">
                                        <p:cTn id="8" dur="18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314024"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DISCIPLINA</a:t>
            </a: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DEL SALTO OSTACOLI.2 </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1317824" y="2407985"/>
            <a:ext cx="4965350" cy="501675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13500000" sx="105000" sy="105000" algn="br" rotWithShape="0">
              <a:prstClr val="black">
                <a:alpha val="40000"/>
              </a:prstClr>
            </a:outerShdw>
          </a:effectLst>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I concorrenti debbono affrontare, all'interno di un campo di gara circoscritto (in erba o in sabbia, all'aperto o "indoor") un percorso composto da ostacoli mobili costruiti in legno e composti da vari elementi come barriere, tavole e cancelli.</a:t>
            </a:r>
          </a:p>
        </p:txBody>
      </p:sp>
      <p:pic>
        <p:nvPicPr>
          <p:cNvPr id="14" name="Picture 2" descr="Immagine correlata">
            <a:extLst>
              <a:ext uri="{FF2B5EF4-FFF2-40B4-BE49-F238E27FC236}">
                <a16:creationId xmlns:a16="http://schemas.microsoft.com/office/drawing/2014/main" id="{F91EE7D0-AC3C-486E-8C70-5A11F5A99F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388441">
            <a:off x="7280063" y="2997416"/>
            <a:ext cx="4245981" cy="35729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Audio registrato">
            <a:hlinkClick r:id="" action="ppaction://media"/>
            <a:extLst>
              <a:ext uri="{FF2B5EF4-FFF2-40B4-BE49-F238E27FC236}">
                <a16:creationId xmlns:a16="http://schemas.microsoft.com/office/drawing/2014/main" id="{650E0F44-89FD-4F6F-A337-5A2D91B1A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754739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850" fill="hold"/>
                                        <p:tgtEl>
                                          <p:spTgt spid="14"/>
                                        </p:tgtEl>
                                        <p:attrNameLst>
                                          <p:attrName>ppt_x</p:attrName>
                                        </p:attrNameLst>
                                      </p:cBhvr>
                                      <p:tavLst>
                                        <p:tav tm="0">
                                          <p:val>
                                            <p:strVal val="0-#ppt_w/2"/>
                                          </p:val>
                                        </p:tav>
                                        <p:tav tm="100000">
                                          <p:val>
                                            <p:strVal val="#ppt_x"/>
                                          </p:val>
                                        </p:tav>
                                      </p:tavLst>
                                    </p:anim>
                                    <p:anim calcmode="lin" valueType="num">
                                      <p:cBhvr additive="base">
                                        <p:cTn id="8" dur="18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DISCIPLINA</a:t>
            </a: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DEL SALTO OSTACOLI.3  </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7068914" y="2369754"/>
            <a:ext cx="4965350" cy="501675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3200" b="0" kern="1200" dirty="0">
                <a:solidFill>
                  <a:srgbClr val="BFBFBF">
                    <a:lumMod val="50000"/>
                  </a:srgbClr>
                </a:solidFill>
                <a:latin typeface="Corbel" panose="020B0503020204020204"/>
              </a:rPr>
              <a:t>I concorsi si differenziano tra loro per la progressiva difficoltà (altezza e complessità del percorso), per la tipologia (a tempo, di precisione, ecc...) in numerose combinazioni che sono raccolte all'interno del Regolamento FISE che ne regola lo svolgimento.</a:t>
            </a:r>
          </a:p>
        </p:txBody>
      </p:sp>
      <p:pic>
        <p:nvPicPr>
          <p:cNvPr id="7" name="Immagine 6" descr="Immagine che contiene screenshot&#10;&#10;Descrizione generata automaticamente">
            <a:extLst>
              <a:ext uri="{FF2B5EF4-FFF2-40B4-BE49-F238E27FC236}">
                <a16:creationId xmlns:a16="http://schemas.microsoft.com/office/drawing/2014/main" id="{F7C77E3C-98A7-4313-9EC4-0212F55E9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3848" y="2169443"/>
            <a:ext cx="3875342" cy="5414713"/>
          </a:xfrm>
          <a:prstGeom prst="rect">
            <a:avLst/>
          </a:prstGeom>
          <a:ln w="190500" cap="sq">
            <a:solidFill>
              <a:schemeClr val="accent1">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Audio registrato">
            <a:hlinkClick r:id="" action="ppaction://media"/>
            <a:extLst>
              <a:ext uri="{FF2B5EF4-FFF2-40B4-BE49-F238E27FC236}">
                <a16:creationId xmlns:a16="http://schemas.microsoft.com/office/drawing/2014/main" id="{CF119741-59DB-4A43-95B4-0AB1391A1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7457456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170008"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lang="it-IT" sz="4800" dirty="0">
                <a:solidFill>
                  <a:srgbClr val="BFBFBF">
                    <a:lumMod val="50000"/>
                  </a:srgbClr>
                </a:solidFill>
                <a:effectLst>
                  <a:outerShdw blurRad="38100" dist="38100" dir="2700000" algn="tl">
                    <a:srgbClr val="000000">
                      <a:alpha val="43137"/>
                    </a:srgbClr>
                  </a:outerShdw>
                </a:effectLst>
                <a:latin typeface="Helvetica Neue Medium"/>
              </a:rPr>
              <a:t>RICOGNIZIONE DEL PERCORSO</a:t>
            </a:r>
            <a:endPar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1245816" y="5244582"/>
            <a:ext cx="11170007" cy="2246769"/>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l" defTabSz="457200" hangingPunct="1">
              <a:spcBef>
                <a:spcPts val="4200"/>
              </a:spcBef>
              <a:buSzPct val="145000"/>
            </a:pPr>
            <a:r>
              <a:rPr lang="it-IT" sz="2800" b="0" kern="1200" dirty="0">
                <a:solidFill>
                  <a:srgbClr val="BFBFBF">
                    <a:lumMod val="50000"/>
                  </a:srgbClr>
                </a:solidFill>
                <a:latin typeface="Corbel" panose="020B0503020204020204"/>
              </a:rPr>
              <a:t>La ricognizione del percorso deve essere effettuata nella tenuta regolamentare (da gara), a piedi, prima dell’inizio di ogni prova. L’autorizzazione ad entrare sarà data dalla Giuria con il suono della campana e l’annuncio con l’altoparlante. Alla ricognizione del percorso sono ammessi i concorrenti interessati e gli eventuali loro tecnici. </a:t>
            </a:r>
          </a:p>
        </p:txBody>
      </p:sp>
      <p:pic>
        <p:nvPicPr>
          <p:cNvPr id="14" name="Picture 2">
            <a:extLst>
              <a:ext uri="{FF2B5EF4-FFF2-40B4-BE49-F238E27FC236}">
                <a16:creationId xmlns:a16="http://schemas.microsoft.com/office/drawing/2014/main" id="{C4916F9E-EEB8-4566-B937-B980E9196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0851" y="2330935"/>
            <a:ext cx="4100932" cy="2626122"/>
          </a:xfrm>
          <a:prstGeom prst="rect">
            <a:avLst/>
          </a:prstGeom>
          <a:ln w="1270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5" name="Picture 4">
            <a:extLst>
              <a:ext uri="{FF2B5EF4-FFF2-40B4-BE49-F238E27FC236}">
                <a16:creationId xmlns:a16="http://schemas.microsoft.com/office/drawing/2014/main" id="{D91533BE-3F6E-4AB7-AB33-D165DC242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340" y="2299055"/>
            <a:ext cx="3539373" cy="2723778"/>
          </a:xfrm>
          <a:prstGeom prst="rect">
            <a:avLst/>
          </a:prstGeom>
          <a:ln w="127000" cap="sq">
            <a:solidFill>
              <a:schemeClr val="accent1">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 name="Audio registrato">
            <a:hlinkClick r:id="" action="ppaction://media"/>
            <a:extLst>
              <a:ext uri="{FF2B5EF4-FFF2-40B4-BE49-F238E27FC236}">
                <a16:creationId xmlns:a16="http://schemas.microsoft.com/office/drawing/2014/main" id="{0D8CC2D7-11A7-4466-AE2D-C5A39F3706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676023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800" fill="hold"/>
                                        <p:tgtEl>
                                          <p:spTgt spid="15"/>
                                        </p:tgtEl>
                                        <p:attrNameLst>
                                          <p:attrName>ppt_x</p:attrName>
                                        </p:attrNameLst>
                                      </p:cBhvr>
                                      <p:tavLst>
                                        <p:tav tm="0">
                                          <p:val>
                                            <p:strVal val="1+#ppt_w/2"/>
                                          </p:val>
                                        </p:tav>
                                        <p:tav tm="100000">
                                          <p:val>
                                            <p:strVal val="#ppt_x"/>
                                          </p:val>
                                        </p:tav>
                                      </p:tavLst>
                                    </p:anim>
                                    <p:anim calcmode="lin" valueType="num">
                                      <p:cBhvr additive="base">
                                        <p:cTn id="8" dur="18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900" fill="hold"/>
                                        <p:tgtEl>
                                          <p:spTgt spid="14"/>
                                        </p:tgtEl>
                                        <p:attrNameLst>
                                          <p:attrName>ppt_x</p:attrName>
                                        </p:attrNameLst>
                                      </p:cBhvr>
                                      <p:tavLst>
                                        <p:tav tm="0">
                                          <p:val>
                                            <p:strVal val="1+#ppt_w/2"/>
                                          </p:val>
                                        </p:tav>
                                        <p:tav tm="100000">
                                          <p:val>
                                            <p:strVal val="#ppt_x"/>
                                          </p:val>
                                        </p:tav>
                                      </p:tavLst>
                                    </p:anim>
                                    <p:anim calcmode="lin" valueType="num">
                                      <p:cBhvr additive="base">
                                        <p:cTn id="12" dur="19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1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62640" y="31995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2" y="1172420"/>
            <a:ext cx="11314024" cy="830987"/>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ctr" defTabSz="584140" rtl="0" eaLnBrk="1" fontAlgn="auto" latinLnBrk="0" hangingPunct="0">
              <a:lnSpc>
                <a:spcPct val="100000"/>
              </a:lnSpc>
              <a:spcBef>
                <a:spcPts val="0"/>
              </a:spcBef>
              <a:spcAft>
                <a:spcPts val="0"/>
              </a:spcAft>
              <a:buClrTx/>
              <a:buSzTx/>
              <a:buFontTx/>
              <a:buNone/>
              <a:tabLst/>
              <a:defRPr/>
            </a:pPr>
            <a:r>
              <a:rPr kumimoji="0" lang="it-IT" sz="48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QUALIFICAZIONE DEI CAVALIERI</a:t>
            </a:r>
          </a:p>
        </p:txBody>
      </p:sp>
      <p:sp>
        <p:nvSpPr>
          <p:cNvPr id="6" name="CasellaDiTesto 5">
            <a:extLst>
              <a:ext uri="{FF2B5EF4-FFF2-40B4-BE49-F238E27FC236}">
                <a16:creationId xmlns:a16="http://schemas.microsoft.com/office/drawing/2014/main" id="{5E2AE850-1E11-4A02-9690-4931673D9B1D}"/>
              </a:ext>
            </a:extLst>
          </p:cNvPr>
          <p:cNvSpPr txBox="1"/>
          <p:nvPr/>
        </p:nvSpPr>
        <p:spPr>
          <a:xfrm>
            <a:off x="518269" y="2464167"/>
            <a:ext cx="2880320" cy="4832092"/>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76200" cmpd="tri">
            <a:solidFill>
              <a:schemeClr val="tx1"/>
            </a:solidFill>
          </a:ln>
          <a:effectLst>
            <a:outerShdw blurRad="50800" dist="38100" dir="13500000" sx="105000" sy="105000" algn="br" rotWithShape="0">
              <a:prstClr val="black">
                <a:alpha val="40000"/>
              </a:prstClr>
            </a:outerShdw>
          </a:effectLst>
        </p:spPr>
        <p:txBody>
          <a:bodyPr wrap="square" rtlCol="0">
            <a:spAutoFit/>
          </a:bodyPr>
          <a:lstStyle/>
          <a:p>
            <a:pPr lvl="0" algn="l" defTabSz="457200" hangingPunct="1">
              <a:spcBef>
                <a:spcPts val="4200"/>
              </a:spcBef>
              <a:buSzPct val="145000"/>
            </a:pPr>
            <a:r>
              <a:rPr lang="it-IT" sz="4400" b="0" kern="1200" dirty="0">
                <a:solidFill>
                  <a:schemeClr val="bg2">
                    <a:lumMod val="50000"/>
                  </a:schemeClr>
                </a:solidFill>
                <a:latin typeface="Corbel" panose="020B0503020204020204"/>
              </a:rPr>
              <a:t>I Cavalieri, a seconda dell’età e del sesso, vengono così qualificati:</a:t>
            </a:r>
          </a:p>
        </p:txBody>
      </p:sp>
      <p:sp>
        <p:nvSpPr>
          <p:cNvPr id="13" name="CasellaDiTesto 12">
            <a:extLst>
              <a:ext uri="{FF2B5EF4-FFF2-40B4-BE49-F238E27FC236}">
                <a16:creationId xmlns:a16="http://schemas.microsoft.com/office/drawing/2014/main" id="{074B148B-B20E-48EC-8880-4710F23F6CA0}"/>
              </a:ext>
            </a:extLst>
          </p:cNvPr>
          <p:cNvSpPr txBox="1"/>
          <p:nvPr/>
        </p:nvSpPr>
        <p:spPr>
          <a:xfrm>
            <a:off x="3995180" y="2148289"/>
            <a:ext cx="8672419" cy="562191"/>
          </a:xfrm>
          <a:prstGeom prst="rect">
            <a:avLst/>
          </a:prstGeom>
          <a:gradFill>
            <a:gsLst>
              <a:gs pos="0">
                <a:srgbClr val="AA72D4"/>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Giovanissimi</a:t>
            </a:r>
            <a:r>
              <a:rPr kumimoji="0" lang="it-IT" sz="2800" b="0" i="0" u="none" strike="noStrike" kern="0" cap="none" spc="0" normalizeH="0" baseline="0" noProof="0" dirty="0">
                <a:ln>
                  <a:noFill/>
                </a:ln>
                <a:solidFill>
                  <a:schemeClr val="bg2">
                    <a:lumMod val="50000"/>
                  </a:schemeClr>
                </a:solidFill>
                <a:uLnTx/>
                <a:uFillTx/>
                <a:latin typeface="CMBX12"/>
              </a:rPr>
              <a:t>: </a:t>
            </a:r>
            <a:r>
              <a:rPr kumimoji="0" lang="it-IT" sz="2800" b="0" i="0" u="none" strike="noStrike" kern="0" cap="none" spc="0" normalizeH="0" baseline="0" noProof="0" dirty="0">
                <a:ln>
                  <a:noFill/>
                </a:ln>
                <a:solidFill>
                  <a:schemeClr val="bg2">
                    <a:lumMod val="50000"/>
                  </a:schemeClr>
                </a:solidFill>
                <a:uLnTx/>
                <a:uFillTx/>
                <a:latin typeface="CMR12"/>
              </a:rPr>
              <a:t>dai 4 anni agli 11 anni</a:t>
            </a:r>
            <a:endParaRPr kumimoji="0" lang="it-IT" sz="2800" b="0" i="0" u="sng" strike="noStrike" kern="0" cap="none" spc="0" normalizeH="0" baseline="0" noProof="0" dirty="0">
              <a:ln>
                <a:noFill/>
              </a:ln>
              <a:solidFill>
                <a:schemeClr val="bg2">
                  <a:lumMod val="50000"/>
                </a:schemeClr>
              </a:solidFill>
              <a:uLnTx/>
              <a:uFillTx/>
            </a:endParaRPr>
          </a:p>
        </p:txBody>
      </p:sp>
      <p:sp>
        <p:nvSpPr>
          <p:cNvPr id="15" name="CasellaDiTesto 14">
            <a:extLst>
              <a:ext uri="{FF2B5EF4-FFF2-40B4-BE49-F238E27FC236}">
                <a16:creationId xmlns:a16="http://schemas.microsoft.com/office/drawing/2014/main" id="{1CE50096-7E82-4DDD-A257-E97B6C4FBF44}"/>
              </a:ext>
            </a:extLst>
          </p:cNvPr>
          <p:cNvSpPr txBox="1"/>
          <p:nvPr/>
        </p:nvSpPr>
        <p:spPr>
          <a:xfrm>
            <a:off x="3995180" y="2864074"/>
            <a:ext cx="8672419" cy="562191"/>
          </a:xfrm>
          <a:prstGeom prst="rect">
            <a:avLst/>
          </a:prstGeom>
          <a:gradFill>
            <a:gsLst>
              <a:gs pos="0">
                <a:schemeClr val="accent1">
                  <a:lumMod val="75000"/>
                </a:schemeClr>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Children</a:t>
            </a:r>
            <a:r>
              <a:rPr kumimoji="0" lang="it-IT" sz="2800" b="0" i="0" u="none" strike="noStrike" kern="0" cap="none" spc="0" normalizeH="0" baseline="0" noProof="0" dirty="0">
                <a:ln>
                  <a:noFill/>
                </a:ln>
                <a:solidFill>
                  <a:schemeClr val="bg2">
                    <a:lumMod val="50000"/>
                  </a:schemeClr>
                </a:solidFill>
                <a:uLnTx/>
                <a:uFillTx/>
                <a:latin typeface="CMBX12"/>
              </a:rPr>
              <a:t>: </a:t>
            </a:r>
            <a:r>
              <a:rPr kumimoji="0" lang="it-IT" sz="2800" b="0" i="0" u="none" strike="noStrike" kern="0" cap="none" spc="0" normalizeH="0" baseline="0" noProof="0" dirty="0">
                <a:ln>
                  <a:noFill/>
                </a:ln>
                <a:solidFill>
                  <a:schemeClr val="bg2">
                    <a:lumMod val="50000"/>
                  </a:schemeClr>
                </a:solidFill>
                <a:uLnTx/>
                <a:uFillTx/>
                <a:latin typeface="CMR12"/>
              </a:rPr>
              <a:t>dai 12 anni ai 14 anni</a:t>
            </a:r>
            <a:endParaRPr kumimoji="0" lang="it-IT" sz="2800" b="0" i="0" u="sng" strike="noStrike" kern="0" cap="none" spc="0" normalizeH="0" baseline="0" noProof="0" dirty="0">
              <a:ln>
                <a:noFill/>
              </a:ln>
              <a:solidFill>
                <a:schemeClr val="bg2">
                  <a:lumMod val="50000"/>
                </a:schemeClr>
              </a:solidFill>
              <a:uLnTx/>
              <a:uFillTx/>
            </a:endParaRPr>
          </a:p>
        </p:txBody>
      </p:sp>
      <p:sp>
        <p:nvSpPr>
          <p:cNvPr id="16" name="CasellaDiTesto 15">
            <a:extLst>
              <a:ext uri="{FF2B5EF4-FFF2-40B4-BE49-F238E27FC236}">
                <a16:creationId xmlns:a16="http://schemas.microsoft.com/office/drawing/2014/main" id="{FE50139C-FFC0-4BB3-8BA2-0D4728E658DA}"/>
              </a:ext>
            </a:extLst>
          </p:cNvPr>
          <p:cNvSpPr txBox="1"/>
          <p:nvPr/>
        </p:nvSpPr>
        <p:spPr>
          <a:xfrm>
            <a:off x="3995180" y="3670035"/>
            <a:ext cx="8672419" cy="562191"/>
          </a:xfrm>
          <a:prstGeom prst="rect">
            <a:avLst/>
          </a:prstGeom>
          <a:gradFill>
            <a:gsLst>
              <a:gs pos="0">
                <a:srgbClr val="70B49D"/>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Juniores</a:t>
            </a:r>
            <a:r>
              <a:rPr kumimoji="0" lang="it-IT" sz="2800" b="0" i="0" u="none" strike="noStrike" kern="0" cap="none" spc="0" normalizeH="0" baseline="0" noProof="0" dirty="0">
                <a:ln>
                  <a:noFill/>
                </a:ln>
                <a:solidFill>
                  <a:schemeClr val="bg2">
                    <a:lumMod val="50000"/>
                  </a:schemeClr>
                </a:solidFill>
                <a:uLnTx/>
                <a:uFillTx/>
                <a:latin typeface="CMBX12"/>
              </a:rPr>
              <a:t>: d</a:t>
            </a:r>
            <a:r>
              <a:rPr kumimoji="0" lang="it-IT" sz="2800" b="0" i="0" u="none" strike="noStrike" kern="0" cap="none" spc="0" normalizeH="0" baseline="0" noProof="0" dirty="0">
                <a:ln>
                  <a:noFill/>
                </a:ln>
                <a:solidFill>
                  <a:schemeClr val="bg2">
                    <a:lumMod val="50000"/>
                  </a:schemeClr>
                </a:solidFill>
                <a:uLnTx/>
                <a:uFillTx/>
                <a:latin typeface="CMR12"/>
              </a:rPr>
              <a:t>ai 14 anni ai 18 anni</a:t>
            </a:r>
            <a:endParaRPr kumimoji="0" lang="it-IT" sz="2800" b="0" i="0" u="sng" strike="noStrike" kern="0" cap="none" spc="0" normalizeH="0" baseline="0" noProof="0" dirty="0">
              <a:ln>
                <a:noFill/>
              </a:ln>
              <a:solidFill>
                <a:schemeClr val="bg2">
                  <a:lumMod val="50000"/>
                </a:schemeClr>
              </a:solidFill>
              <a:uLnTx/>
              <a:uFillTx/>
            </a:endParaRPr>
          </a:p>
        </p:txBody>
      </p:sp>
      <p:sp>
        <p:nvSpPr>
          <p:cNvPr id="17" name="CasellaDiTesto 16">
            <a:extLst>
              <a:ext uri="{FF2B5EF4-FFF2-40B4-BE49-F238E27FC236}">
                <a16:creationId xmlns:a16="http://schemas.microsoft.com/office/drawing/2014/main" id="{C2AA806F-082D-45E5-AD28-12DD3D72CE94}"/>
              </a:ext>
            </a:extLst>
          </p:cNvPr>
          <p:cNvSpPr txBox="1"/>
          <p:nvPr/>
        </p:nvSpPr>
        <p:spPr>
          <a:xfrm>
            <a:off x="3995180" y="4462123"/>
            <a:ext cx="8672419" cy="562191"/>
          </a:xfrm>
          <a:prstGeom prst="rect">
            <a:avLst/>
          </a:prstGeom>
          <a:gradFill>
            <a:gsLst>
              <a:gs pos="0">
                <a:srgbClr val="92D050"/>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Young </a:t>
            </a:r>
            <a:r>
              <a:rPr kumimoji="0" lang="it-IT" sz="2800" b="0" i="0" u="none" strike="noStrike" kern="0" cap="none" spc="0" normalizeH="0" baseline="0" noProof="0" dirty="0" err="1">
                <a:ln>
                  <a:noFill/>
                </a:ln>
                <a:solidFill>
                  <a:schemeClr val="tx1"/>
                </a:solidFill>
                <a:uLnTx/>
                <a:uFillTx/>
                <a:latin typeface="CMBX12"/>
              </a:rPr>
              <a:t>Riders</a:t>
            </a:r>
            <a:r>
              <a:rPr kumimoji="0" lang="it-IT" sz="2800" b="0" i="0" u="none" strike="noStrike" kern="0" cap="none" spc="0" normalizeH="0" baseline="0" noProof="0" dirty="0">
                <a:ln>
                  <a:noFill/>
                </a:ln>
                <a:solidFill>
                  <a:schemeClr val="bg2">
                    <a:lumMod val="50000"/>
                  </a:schemeClr>
                </a:solidFill>
                <a:uLnTx/>
                <a:uFillTx/>
                <a:latin typeface="CMBX12"/>
              </a:rPr>
              <a:t>: da</a:t>
            </a:r>
            <a:r>
              <a:rPr kumimoji="0" lang="it-IT" sz="2800" b="0" i="0" u="none" strike="noStrike" kern="0" cap="none" spc="0" normalizeH="0" baseline="0" noProof="0" dirty="0">
                <a:ln>
                  <a:noFill/>
                </a:ln>
                <a:solidFill>
                  <a:schemeClr val="bg2">
                    <a:lumMod val="50000"/>
                  </a:schemeClr>
                </a:solidFill>
                <a:uLnTx/>
                <a:uFillTx/>
                <a:latin typeface="CMR12"/>
              </a:rPr>
              <a:t>i 16 ai 21 anni</a:t>
            </a:r>
            <a:endParaRPr kumimoji="0" lang="it-IT" sz="2800" b="0" i="0" u="sng" strike="noStrike" kern="0" cap="none" spc="0" normalizeH="0" baseline="0" noProof="0" dirty="0">
              <a:ln>
                <a:noFill/>
              </a:ln>
              <a:solidFill>
                <a:schemeClr val="bg2">
                  <a:lumMod val="50000"/>
                </a:schemeClr>
              </a:solidFill>
              <a:uLnTx/>
              <a:uFillTx/>
            </a:endParaRPr>
          </a:p>
        </p:txBody>
      </p:sp>
      <p:sp>
        <p:nvSpPr>
          <p:cNvPr id="18" name="CasellaDiTesto 17">
            <a:extLst>
              <a:ext uri="{FF2B5EF4-FFF2-40B4-BE49-F238E27FC236}">
                <a16:creationId xmlns:a16="http://schemas.microsoft.com/office/drawing/2014/main" id="{78A40647-944D-4269-A73E-7C0A7D01B80B}"/>
              </a:ext>
            </a:extLst>
          </p:cNvPr>
          <p:cNvSpPr txBox="1"/>
          <p:nvPr/>
        </p:nvSpPr>
        <p:spPr>
          <a:xfrm>
            <a:off x="3995180" y="5254211"/>
            <a:ext cx="8672419" cy="562191"/>
          </a:xfrm>
          <a:prstGeom prst="rect">
            <a:avLst/>
          </a:prstGeom>
          <a:gradFill>
            <a:gsLst>
              <a:gs pos="0">
                <a:schemeClr val="accent2">
                  <a:lumMod val="60000"/>
                  <a:lumOff val="40000"/>
                </a:schemeClr>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Seniores</a:t>
            </a:r>
            <a:r>
              <a:rPr kumimoji="0" lang="it-IT" sz="2800" b="0" i="0" u="none" strike="noStrike" kern="0" cap="none" spc="0" normalizeH="0" baseline="0" noProof="0" dirty="0">
                <a:ln>
                  <a:noFill/>
                </a:ln>
                <a:solidFill>
                  <a:schemeClr val="bg2">
                    <a:lumMod val="50000"/>
                  </a:schemeClr>
                </a:solidFill>
                <a:uLnTx/>
                <a:uFillTx/>
                <a:latin typeface="CMBX12"/>
              </a:rPr>
              <a:t>: a partire dai </a:t>
            </a:r>
            <a:r>
              <a:rPr kumimoji="0" lang="it-IT" sz="2800" b="0" i="0" u="none" strike="noStrike" kern="0" cap="none" spc="0" normalizeH="0" baseline="0" noProof="0" dirty="0">
                <a:ln>
                  <a:noFill/>
                </a:ln>
                <a:solidFill>
                  <a:schemeClr val="bg2">
                    <a:lumMod val="50000"/>
                  </a:schemeClr>
                </a:solidFill>
                <a:uLnTx/>
                <a:uFillTx/>
                <a:latin typeface="CMR12"/>
              </a:rPr>
              <a:t>19 anni in poi</a:t>
            </a:r>
            <a:endParaRPr kumimoji="0" lang="it-IT" sz="2800" b="0" i="0" u="sng" strike="noStrike" kern="0" cap="none" spc="0" normalizeH="0" baseline="0" noProof="0" dirty="0">
              <a:ln>
                <a:noFill/>
              </a:ln>
              <a:solidFill>
                <a:schemeClr val="bg2">
                  <a:lumMod val="50000"/>
                </a:schemeClr>
              </a:solidFill>
              <a:uLnTx/>
              <a:uFillTx/>
            </a:endParaRPr>
          </a:p>
        </p:txBody>
      </p:sp>
      <p:sp>
        <p:nvSpPr>
          <p:cNvPr id="19" name="CasellaDiTesto 18">
            <a:extLst>
              <a:ext uri="{FF2B5EF4-FFF2-40B4-BE49-F238E27FC236}">
                <a16:creationId xmlns:a16="http://schemas.microsoft.com/office/drawing/2014/main" id="{63718BA3-081F-4A52-914B-F57FF86135D7}"/>
              </a:ext>
            </a:extLst>
          </p:cNvPr>
          <p:cNvSpPr txBox="1"/>
          <p:nvPr/>
        </p:nvSpPr>
        <p:spPr>
          <a:xfrm>
            <a:off x="3995181" y="6046299"/>
            <a:ext cx="8672418" cy="562191"/>
          </a:xfrm>
          <a:prstGeom prst="rect">
            <a:avLst/>
          </a:prstGeom>
          <a:gradFill>
            <a:gsLst>
              <a:gs pos="0">
                <a:srgbClr val="FF9900"/>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CMBX12"/>
              </a:rPr>
              <a:t>Amazzoni</a:t>
            </a:r>
            <a:r>
              <a:rPr kumimoji="0" lang="it-IT" sz="2800" b="0" i="0" u="none" strike="noStrike" kern="0" cap="none" spc="0" normalizeH="0" baseline="0" noProof="0" dirty="0">
                <a:ln>
                  <a:noFill/>
                </a:ln>
                <a:solidFill>
                  <a:schemeClr val="bg2">
                    <a:lumMod val="50000"/>
                  </a:schemeClr>
                </a:solidFill>
                <a:uLnTx/>
                <a:uFillTx/>
                <a:latin typeface="CMBX12"/>
              </a:rPr>
              <a:t>: di ogni età, di sesso femminile</a:t>
            </a:r>
            <a:endParaRPr kumimoji="0" lang="it-IT" sz="2800" b="0" i="0" u="sng" strike="noStrike" kern="0" cap="none" spc="0" normalizeH="0" baseline="0" noProof="0" dirty="0">
              <a:ln>
                <a:noFill/>
              </a:ln>
              <a:solidFill>
                <a:schemeClr val="bg2">
                  <a:lumMod val="50000"/>
                </a:schemeClr>
              </a:solidFill>
              <a:uLnTx/>
              <a:uFillTx/>
            </a:endParaRPr>
          </a:p>
        </p:txBody>
      </p:sp>
      <p:sp>
        <p:nvSpPr>
          <p:cNvPr id="20" name="CasellaDiTesto 19">
            <a:extLst>
              <a:ext uri="{FF2B5EF4-FFF2-40B4-BE49-F238E27FC236}">
                <a16:creationId xmlns:a16="http://schemas.microsoft.com/office/drawing/2014/main" id="{EAB48D12-C7DA-44DC-A39F-AFADF0559967}"/>
              </a:ext>
            </a:extLst>
          </p:cNvPr>
          <p:cNvSpPr txBox="1"/>
          <p:nvPr/>
        </p:nvSpPr>
        <p:spPr>
          <a:xfrm>
            <a:off x="3950662" y="6825907"/>
            <a:ext cx="8672418" cy="931523"/>
          </a:xfrm>
          <a:prstGeom prst="rect">
            <a:avLst/>
          </a:prstGeom>
          <a:gradFill>
            <a:gsLst>
              <a:gs pos="0">
                <a:schemeClr val="accent6">
                  <a:lumMod val="60000"/>
                  <a:lumOff val="40000"/>
                </a:schemeClr>
              </a:gs>
              <a:gs pos="100000">
                <a:schemeClr val="bg1"/>
              </a:gs>
            </a:gsLst>
            <a:lin ang="0" scaled="1"/>
          </a:gradFill>
          <a:ln>
            <a:solidFill>
              <a:srgbClr val="002060"/>
            </a:solidFill>
          </a:ln>
        </p:spPr>
        <p:txBody>
          <a:bodyPr wrap="square" lIns="130032" tIns="65017" rIns="130032" bIns="65017"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2800" b="0" i="0" u="none" strike="noStrike" kern="0" cap="none" spc="0" normalizeH="0" baseline="0" noProof="0" dirty="0">
                <a:ln>
                  <a:noFill/>
                </a:ln>
                <a:solidFill>
                  <a:schemeClr val="tx1"/>
                </a:solidFill>
                <a:uLnTx/>
                <a:uFillTx/>
                <a:latin typeface="+mj-lt"/>
              </a:rPr>
              <a:t>Veterani</a:t>
            </a:r>
            <a:r>
              <a:rPr kumimoji="0" lang="it-IT" b="0" i="0" u="none" strike="noStrike" kern="0" cap="none" spc="0" normalizeH="0" baseline="0" noProof="0" dirty="0">
                <a:ln>
                  <a:noFill/>
                </a:ln>
                <a:solidFill>
                  <a:schemeClr val="bg2">
                    <a:lumMod val="50000"/>
                  </a:schemeClr>
                </a:solidFill>
                <a:uLnTx/>
                <a:uFillTx/>
                <a:latin typeface="+mj-lt"/>
              </a:rPr>
              <a:t>: Sono gli atleti di sesso femminile a partire dal 45° anno di età e per gli atleti di sesso maschile a partire dal 49° anno di età</a:t>
            </a:r>
            <a:endParaRPr kumimoji="0" lang="it-IT" b="0" i="0" u="sng" strike="noStrike" kern="0" cap="none" spc="0" normalizeH="0" baseline="0" noProof="0" dirty="0">
              <a:ln>
                <a:noFill/>
              </a:ln>
              <a:solidFill>
                <a:schemeClr val="bg2">
                  <a:lumMod val="50000"/>
                </a:schemeClr>
              </a:solidFill>
              <a:uLnTx/>
              <a:uFillTx/>
              <a:latin typeface="+mj-lt"/>
            </a:endParaRPr>
          </a:p>
        </p:txBody>
      </p:sp>
      <p:pic>
        <p:nvPicPr>
          <p:cNvPr id="9" name="Audio registrato">
            <a:hlinkClick r:id="" action="ppaction://media"/>
            <a:extLst>
              <a:ext uri="{FF2B5EF4-FFF2-40B4-BE49-F238E27FC236}">
                <a16:creationId xmlns:a16="http://schemas.microsoft.com/office/drawing/2014/main" id="{C58948EC-0036-4758-88BB-A5AD8EF471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6755428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
                                        <p:tgtEl>
                                          <p:spTgt spid="13"/>
                                        </p:tgtEl>
                                      </p:cBhvr>
                                    </p:animEffect>
                                  </p:childTnLst>
                                </p:cTn>
                              </p:par>
                            </p:childTnLst>
                          </p:cTn>
                        </p:par>
                        <p:par>
                          <p:cTn id="8" fill="hold">
                            <p:stCondLst>
                              <p:cond delay="18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800"/>
                                        <p:tgtEl>
                                          <p:spTgt spid="15"/>
                                        </p:tgtEl>
                                      </p:cBhvr>
                                    </p:animEffect>
                                  </p:childTnLst>
                                </p:cTn>
                              </p:par>
                            </p:childTnLst>
                          </p:cTn>
                        </p:par>
                        <p:par>
                          <p:cTn id="12" fill="hold">
                            <p:stCondLst>
                              <p:cond delay="36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800"/>
                                        <p:tgtEl>
                                          <p:spTgt spid="16"/>
                                        </p:tgtEl>
                                      </p:cBhvr>
                                    </p:animEffect>
                                  </p:childTnLst>
                                </p:cTn>
                              </p:par>
                            </p:childTnLst>
                          </p:cTn>
                        </p:par>
                        <p:par>
                          <p:cTn id="16" fill="hold">
                            <p:stCondLst>
                              <p:cond delay="54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800"/>
                                        <p:tgtEl>
                                          <p:spTgt spid="17"/>
                                        </p:tgtEl>
                                      </p:cBhvr>
                                    </p:animEffect>
                                  </p:childTnLst>
                                </p:cTn>
                              </p:par>
                            </p:childTnLst>
                          </p:cTn>
                        </p:par>
                        <p:par>
                          <p:cTn id="20" fill="hold">
                            <p:stCondLst>
                              <p:cond delay="72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800"/>
                                        <p:tgtEl>
                                          <p:spTgt spid="18"/>
                                        </p:tgtEl>
                                      </p:cBhvr>
                                    </p:animEffect>
                                  </p:childTnLst>
                                </p:cTn>
                              </p:par>
                            </p:childTnLst>
                          </p:cTn>
                        </p:par>
                        <p:par>
                          <p:cTn id="24" fill="hold">
                            <p:stCondLst>
                              <p:cond delay="9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800"/>
                                        <p:tgtEl>
                                          <p:spTgt spid="19"/>
                                        </p:tgtEl>
                                      </p:cBhvr>
                                    </p:animEffect>
                                  </p:childTnLst>
                                </p:cTn>
                              </p:par>
                            </p:childTnLst>
                          </p:cTn>
                        </p:par>
                        <p:par>
                          <p:cTn id="28" fill="hold">
                            <p:stCondLst>
                              <p:cond delay="108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8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01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3"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649618" y="197594"/>
            <a:ext cx="4342160"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SALTO OSTACOLI</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0" y="960843"/>
            <a:ext cx="10174808" cy="1323429"/>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CLASSIFICAZIONE DEI CONCORSI </a:t>
            </a:r>
          </a:p>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SALTO OSTACOLI.1</a:t>
            </a:r>
          </a:p>
        </p:txBody>
      </p:sp>
      <p:graphicFrame>
        <p:nvGraphicFramePr>
          <p:cNvPr id="25" name="Diagramma 24">
            <a:extLst>
              <a:ext uri="{FF2B5EF4-FFF2-40B4-BE49-F238E27FC236}">
                <a16:creationId xmlns:a16="http://schemas.microsoft.com/office/drawing/2014/main" id="{E6659CBE-8D4C-418B-B923-8DE1D9029372}"/>
              </a:ext>
            </a:extLst>
          </p:cNvPr>
          <p:cNvGraphicFramePr/>
          <p:nvPr>
            <p:extLst>
              <p:ext uri="{D42A27DB-BD31-4B8C-83A1-F6EECF244321}">
                <p14:modId xmlns:p14="http://schemas.microsoft.com/office/powerpoint/2010/main" val="2058746108"/>
              </p:ext>
            </p:extLst>
          </p:nvPr>
        </p:nvGraphicFramePr>
        <p:xfrm>
          <a:off x="1317824" y="2071993"/>
          <a:ext cx="11317721" cy="5657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registrato">
            <a:hlinkClick r:id="" action="ppaction://media"/>
            <a:extLst>
              <a:ext uri="{FF2B5EF4-FFF2-40B4-BE49-F238E27FC236}">
                <a16:creationId xmlns:a16="http://schemas.microsoft.com/office/drawing/2014/main" id="{F0FEB3AC-2FE4-4D66-B782-B83178118E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995610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26529</TotalTime>
  <Words>2347</Words>
  <Application>Microsoft Office PowerPoint</Application>
  <PresentationFormat>Personalizzato</PresentationFormat>
  <Paragraphs>288</Paragraphs>
  <Slides>29</Slides>
  <Notes>2</Notes>
  <HiddenSlides>0</HiddenSlides>
  <MMClips>25</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Calibri</vt:lpstr>
      <vt:lpstr>CMBX12</vt:lpstr>
      <vt:lpstr>CMR12</vt:lpstr>
      <vt:lpstr>Corbel</vt:lpstr>
      <vt:lpstr>Gill Sans MT</vt:lpstr>
      <vt:lpstr>Helvetica Neue</vt:lpstr>
      <vt:lpstr>Helvetica Neue Medium</vt:lpstr>
      <vt:lpstr>Wingdings 2</vt:lpstr>
      <vt:lpstr>Cornice</vt:lpstr>
      <vt:lpstr>Presentazione standard di PowerPoint</vt:lpstr>
      <vt:lpstr>Presentazione standard di PowerPoint</vt:lpstr>
      <vt:lpstr>TECNICA EQUESTRE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nnnnvujydfytdyxdjyrxyjfrj</dc:title>
  <dc:creator>Alberto</dc:creator>
  <cp:lastModifiedBy>Francesco Stolfi</cp:lastModifiedBy>
  <cp:revision>1801</cp:revision>
  <cp:lastPrinted>2020-04-29T09:18:25Z</cp:lastPrinted>
  <dcterms:modified xsi:type="dcterms:W3CDTF">2020-08-13T09:02:47Z</dcterms:modified>
</cp:coreProperties>
</file>