
<file path=[Content_Types].xml><?xml version="1.0" encoding="utf-8"?>
<Types xmlns="http://schemas.openxmlformats.org/package/2006/content-types">
  <Default Extension="jpeg" ContentType="image/jpeg"/>
  <Default Extension="jp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62" r:id="rId1"/>
  </p:sldMasterIdLst>
  <p:notesMasterIdLst>
    <p:notesMasterId r:id="rId12"/>
  </p:notesMasterIdLst>
  <p:handoutMasterIdLst>
    <p:handoutMasterId r:id="rId13"/>
  </p:handoutMasterIdLst>
  <p:sldIdLst>
    <p:sldId id="3148" r:id="rId2"/>
    <p:sldId id="3142" r:id="rId3"/>
    <p:sldId id="1380" r:id="rId4"/>
    <p:sldId id="334" r:id="rId5"/>
    <p:sldId id="3143" r:id="rId6"/>
    <p:sldId id="3144" r:id="rId7"/>
    <p:sldId id="3145" r:id="rId8"/>
    <p:sldId id="3146" r:id="rId9"/>
    <p:sldId id="3147" r:id="rId10"/>
    <p:sldId id="3129" r:id="rId11"/>
  </p:sldIdLst>
  <p:sldSz cx="13004800" cy="9753600"/>
  <p:notesSz cx="6858000" cy="9144000"/>
  <p:defaultTextStyle>
    <a:defPPr marL="0" marR="0" indent="0" algn="l" defTabSz="914307"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14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228577" algn="ctr" defTabSz="58414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457152" algn="ctr" defTabSz="58414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685729" algn="ctr" defTabSz="58414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914307" algn="ctr" defTabSz="58414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1142883" algn="ctr" defTabSz="58414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1371460" algn="ctr" defTabSz="58414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1600038" algn="ctr" defTabSz="58414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1828612" algn="ctr" defTabSz="58414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9pPr>
  </p:defaultTextStyle>
  <p:modifyVerifier cryptProviderType="rsaFull" cryptAlgorithmClass="hash" cryptAlgorithmType="typeAny" cryptAlgorithmSid="4" spinCount="100000" saltData="98CBup4Ne00/jUYqDjf/pA==" hashData="JWH9gLINcNtHPEm9wc3eSfoqmc8="/>
  <p:extLst>
    <p:ext uri="{EFAFB233-063F-42B5-8137-9DF3F51BA10A}">
      <p15:sldGuideLst xmlns:p15="http://schemas.microsoft.com/office/powerpoint/2012/main">
        <p15:guide id="1" orient="horz" pos="3072">
          <p15:clr>
            <a:srgbClr val="A4A3A4"/>
          </p15:clr>
        </p15:guide>
        <p15:guide id="2" pos="409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a:srgbClr val="FF6600"/>
    <a:srgbClr val="594F0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lumOff val="-13575"/>
            </a:schemeClr>
          </a:solidFill>
        </a:fill>
      </a:tcStyle>
    </a:firstCol>
    <a:lastRow>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hueOff val="114395"/>
              <a:lumOff val="-24975"/>
            </a:schemeClr>
          </a:solidFill>
        </a:fill>
      </a:tcStyle>
    </a:firstRow>
  </a:tblStyle>
  <a:tblStyle styleId="{C7B018BB-80A7-4F77-B60F-C8B233D01FF8}" styleName="">
    <a:tblBg/>
    <a:wholeTbl>
      <a:tcTxStyle b="off" i="off">
        <a:font>
          <a:latin typeface="Helvetica Neue"/>
          <a:ea typeface="Helvetica Neue"/>
          <a:cs typeface="Helvetica Neue"/>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ff" i="off">
        <a:fontRef idx="minor">
          <a:srgbClr val="FFFFFF"/>
        </a:fontRef>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3">
              <a:hueOff val="362282"/>
              <a:satOff val="31803"/>
              <a:lumOff val="-18242"/>
            </a:schemeClr>
          </a:solidFill>
        </a:fill>
      </a:tcStyle>
    </a:firstCol>
    <a:lastRow>
      <a:tcTxStyle b="off" i="off">
        <a:font>
          <a:latin typeface="Helvetica Neue"/>
          <a:ea typeface="Helvetica Neue"/>
          <a:cs typeface="Helvetica Neue"/>
        </a:font>
        <a:srgbClr val="000000"/>
      </a:tcTxStyle>
      <a:tcStyle>
        <a:tcBdr>
          <a:left>
            <a:ln w="12700" cap="flat">
              <a:solidFill>
                <a:srgbClr val="606060"/>
              </a:solidFill>
              <a:prstDash val="solid"/>
              <a:miter lim="400000"/>
            </a:ln>
          </a:left>
          <a:right>
            <a:ln w="12700" cap="flat">
              <a:solidFill>
                <a:srgbClr val="606060"/>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EBEBEB"/>
          </a:solidFill>
        </a:fill>
      </a:tcStyle>
    </a:lastRow>
    <a:firstRow>
      <a:tcTxStyle b="off" i="off">
        <a:fontRef idx="minor">
          <a:srgbClr val="FFFFFF"/>
        </a:fontRef>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solidFill>
            <a:srgbClr val="017101"/>
          </a:solidFill>
        </a:fill>
      </a:tcStyle>
    </a:firstRow>
  </a:tblStyle>
  <a:tblStyle styleId="{EEE7283C-3CF3-47DC-8721-378D4A62B228}" styleName="">
    <a:tblBg/>
    <a:wholeTbl>
      <a:tcTxStyle b="off" i="off">
        <a:font>
          <a:latin typeface="Helvetica Neue Light"/>
          <a:ea typeface="Helvetica Neue Light"/>
          <a:cs typeface="Helvetica Neue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FAF7E9"/>
          </a:solidFill>
        </a:fill>
      </a:tcStyle>
    </a:wholeTbl>
    <a:band2H>
      <a:tcTxStyle/>
      <a:tcStyle>
        <a:tcBdr/>
        <a:fill>
          <a:solidFill>
            <a:srgbClr val="EDEADD"/>
          </a:solidFill>
        </a:fill>
      </a:tcStyle>
    </a:band2H>
    <a:firstCol>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9BA00"/>
          </a:solidFill>
        </a:fill>
      </a:tcStyle>
    </a:firstCol>
    <a:la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lastRow>
    <a:fir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firstRow>
  </a:tblStyle>
  <a:tblStyle styleId="{CF821DB8-F4EB-4A41-A1BA-3FCAFE7338EE}" styleName="">
    <a:tblBg/>
    <a:wholeTbl>
      <a:tcTxStyle b="off" i="off">
        <a:font>
          <a:latin typeface="Helvetica Neue"/>
          <a:ea typeface="Helvetica Neue"/>
          <a:cs typeface="Helvetica Neue"/>
        </a:font>
        <a:srgbClr val="000000"/>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EBEBEB"/>
          </a:solidFill>
        </a:fill>
      </a:tcStyle>
    </a:wholeTbl>
    <a:band2H>
      <a:tcTxStyle/>
      <a:tcStyle>
        <a:tcBdr/>
        <a:fill>
          <a:solidFill>
            <a:srgbClr val="DADBDA"/>
          </a:solidFill>
        </a:fill>
      </a:tcStyle>
    </a:band2H>
    <a:firstCol>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chemeClr val="accent6">
              <a:hueOff val="-146070"/>
              <a:satOff val="-10048"/>
              <a:lumOff val="-30626"/>
            </a:schemeClr>
          </a:solidFill>
        </a:fill>
      </a:tcStyle>
    </a:firstCol>
    <a:la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lastRow>
    <a:fir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firstRow>
  </a:tblStyle>
  <a:tblStyle styleId="{33BA23B1-9221-436E-865A-0063620EA4FD}" styleName="">
    <a:tblBg/>
    <a:wholeTbl>
      <a:tcTxStyle b="off" i="off">
        <a:font>
          <a:latin typeface="Helvetica Neue"/>
          <a:ea typeface="Helvetica Neue"/>
          <a:cs typeface="Helvetica Neue"/>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B5B5C1"/>
          </a:solidFill>
        </a:fill>
      </a:tcStyle>
    </a:wholeTbl>
    <a:band2H>
      <a:tcTxStyle/>
      <a:tcStyle>
        <a:tcBdr/>
        <a:fill>
          <a:solidFill>
            <a:srgbClr val="9A9AA5"/>
          </a:solidFill>
        </a:fill>
      </a:tcStyle>
    </a:band2H>
    <a:firstCol>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85F"/>
          </a:solidFill>
        </a:fill>
      </a:tcStyle>
    </a:firstCol>
    <a:la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lastRow>
    <a:fir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firstRow>
  </a:tblStyle>
  <a:tblStyle styleId="{2708684C-4D16-4618-839F-0558EEFCDFE6}" styleName="">
    <a:tblBg/>
    <a:wholeTbl>
      <a:tcTxStyle b="off"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Neue"/>
          <a:ea typeface="Helvetica Neue"/>
          <a:cs typeface="Helvetica Neue"/>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 styleId="{8EC20E35-A176-4012-BC5E-935CFFF8708E}" styleName="Stile medio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695" autoAdjust="0"/>
    <p:restoredTop sz="99667" autoAdjust="0"/>
  </p:normalViewPr>
  <p:slideViewPr>
    <p:cSldViewPr>
      <p:cViewPr varScale="1">
        <p:scale>
          <a:sx n="81" d="100"/>
          <a:sy n="81" d="100"/>
        </p:scale>
        <p:origin x="1734" y="96"/>
      </p:cViewPr>
      <p:guideLst>
        <p:guide orient="horz" pos="3072"/>
        <p:guide pos="4096"/>
      </p:guideLst>
    </p:cSldViewPr>
  </p:slideViewPr>
  <p:outlineViewPr>
    <p:cViewPr>
      <p:scale>
        <a:sx n="33" d="100"/>
        <a:sy n="33" d="100"/>
      </p:scale>
      <p:origin x="0" y="44406"/>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it-IT"/>
              <a:t>Tutti i diritti sono riservati</a:t>
            </a:r>
          </a:p>
        </p:txBody>
      </p:sp>
      <p:sp>
        <p:nvSpPr>
          <p:cNvPr id="3" name="Segnaposto data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225BED2-E1B9-4198-B970-3718EF0B49E7}" type="datetimeFigureOut">
              <a:rPr lang="it-IT" smtClean="0"/>
              <a:t>13/08/2020</a:t>
            </a:fld>
            <a:endParaRPr lang="it-IT"/>
          </a:p>
        </p:txBody>
      </p:sp>
      <p:sp>
        <p:nvSpPr>
          <p:cNvPr id="4" name="Segnaposto piè di pagina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r>
              <a:rPr lang="it-IT"/>
              <a:t>Tutti i diritti sono riservati</a:t>
            </a:r>
          </a:p>
        </p:txBody>
      </p:sp>
      <p:sp>
        <p:nvSpPr>
          <p:cNvPr id="5" name="Segnaposto numero diapositiva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1868A57-3B10-4409-B8E1-D631AD677FB6}" type="slidenum">
              <a:rPr lang="it-IT" smtClean="0"/>
              <a:t>‹N›</a:t>
            </a:fld>
            <a:endParaRPr lang="it-IT"/>
          </a:p>
        </p:txBody>
      </p:sp>
    </p:spTree>
    <p:extLst>
      <p:ext uri="{BB962C8B-B14F-4D97-AF65-F5344CB8AC3E}">
        <p14:creationId xmlns:p14="http://schemas.microsoft.com/office/powerpoint/2010/main" val="2268514819"/>
      </p:ext>
    </p:extLst>
  </p:cSld>
  <p:clrMap bg1="lt1" tx1="dk1" bg2="lt2" tx2="dk2" accent1="accent1" accent2="accent2" accent3="accent3" accent4="accent4" accent5="accent5" accent6="accent6" hlink="hlink" folHlink="folHlink"/>
  <p:hf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5" name="Shape 125"/>
          <p:cNvSpPr>
            <a:spLocks noGrp="1" noRot="1" noChangeAspect="1"/>
          </p:cNvSpPr>
          <p:nvPr>
            <p:ph type="sldImg"/>
          </p:nvPr>
        </p:nvSpPr>
        <p:spPr>
          <a:xfrm>
            <a:off x="1143000" y="685800"/>
            <a:ext cx="4572000" cy="3429000"/>
          </a:xfrm>
          <a:prstGeom prst="rect">
            <a:avLst/>
          </a:prstGeom>
        </p:spPr>
        <p:txBody>
          <a:bodyPr/>
          <a:lstStyle/>
          <a:p>
            <a:endParaRPr/>
          </a:p>
        </p:txBody>
      </p:sp>
      <p:sp>
        <p:nvSpPr>
          <p:cNvPr id="126" name="Shape 126"/>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1150815194"/>
      </p:ext>
    </p:extLst>
  </p:cSld>
  <p:clrMap bg1="lt1" tx1="dk1" bg2="lt2" tx2="dk2" accent1="accent1" accent2="accent2" accent3="accent3" accent4="accent4" accent5="accent5" accent6="accent6" hlink="hlink" folHlink="folHlink"/>
  <p:hf dt="0"/>
  <p:notesStyle>
    <a:lvl1pPr defTabSz="457152" latinLnBrk="0">
      <a:lnSpc>
        <a:spcPct val="117999"/>
      </a:lnSpc>
      <a:defRPr sz="2100">
        <a:latin typeface="Helvetica Neue"/>
        <a:ea typeface="Helvetica Neue"/>
        <a:cs typeface="Helvetica Neue"/>
        <a:sym typeface="Helvetica Neue"/>
      </a:defRPr>
    </a:lvl1pPr>
    <a:lvl2pPr indent="228577" defTabSz="457152" latinLnBrk="0">
      <a:lnSpc>
        <a:spcPct val="117999"/>
      </a:lnSpc>
      <a:defRPr sz="2100">
        <a:latin typeface="Helvetica Neue"/>
        <a:ea typeface="Helvetica Neue"/>
        <a:cs typeface="Helvetica Neue"/>
        <a:sym typeface="Helvetica Neue"/>
      </a:defRPr>
    </a:lvl2pPr>
    <a:lvl3pPr indent="457152" defTabSz="457152" latinLnBrk="0">
      <a:lnSpc>
        <a:spcPct val="117999"/>
      </a:lnSpc>
      <a:defRPr sz="2100">
        <a:latin typeface="Helvetica Neue"/>
        <a:ea typeface="Helvetica Neue"/>
        <a:cs typeface="Helvetica Neue"/>
        <a:sym typeface="Helvetica Neue"/>
      </a:defRPr>
    </a:lvl3pPr>
    <a:lvl4pPr indent="685729" defTabSz="457152" latinLnBrk="0">
      <a:lnSpc>
        <a:spcPct val="117999"/>
      </a:lnSpc>
      <a:defRPr sz="2100">
        <a:latin typeface="Helvetica Neue"/>
        <a:ea typeface="Helvetica Neue"/>
        <a:cs typeface="Helvetica Neue"/>
        <a:sym typeface="Helvetica Neue"/>
      </a:defRPr>
    </a:lvl4pPr>
    <a:lvl5pPr indent="914307" defTabSz="457152" latinLnBrk="0">
      <a:lnSpc>
        <a:spcPct val="117999"/>
      </a:lnSpc>
      <a:defRPr sz="2100">
        <a:latin typeface="Helvetica Neue"/>
        <a:ea typeface="Helvetica Neue"/>
        <a:cs typeface="Helvetica Neue"/>
        <a:sym typeface="Helvetica Neue"/>
      </a:defRPr>
    </a:lvl5pPr>
    <a:lvl6pPr indent="1142883" defTabSz="457152" latinLnBrk="0">
      <a:lnSpc>
        <a:spcPct val="117999"/>
      </a:lnSpc>
      <a:defRPr sz="2100">
        <a:latin typeface="Helvetica Neue"/>
        <a:ea typeface="Helvetica Neue"/>
        <a:cs typeface="Helvetica Neue"/>
        <a:sym typeface="Helvetica Neue"/>
      </a:defRPr>
    </a:lvl6pPr>
    <a:lvl7pPr indent="1371460" defTabSz="457152" latinLnBrk="0">
      <a:lnSpc>
        <a:spcPct val="117999"/>
      </a:lnSpc>
      <a:defRPr sz="2100">
        <a:latin typeface="Helvetica Neue"/>
        <a:ea typeface="Helvetica Neue"/>
        <a:cs typeface="Helvetica Neue"/>
        <a:sym typeface="Helvetica Neue"/>
      </a:defRPr>
    </a:lvl7pPr>
    <a:lvl8pPr indent="1600038" defTabSz="457152" latinLnBrk="0">
      <a:lnSpc>
        <a:spcPct val="117999"/>
      </a:lnSpc>
      <a:defRPr sz="2100">
        <a:latin typeface="Helvetica Neue"/>
        <a:ea typeface="Helvetica Neue"/>
        <a:cs typeface="Helvetica Neue"/>
        <a:sym typeface="Helvetica Neue"/>
      </a:defRPr>
    </a:lvl8pPr>
    <a:lvl9pPr indent="1828612" defTabSz="457152" latinLnBrk="0">
      <a:lnSpc>
        <a:spcPct val="117999"/>
      </a:lnSpc>
      <a:defRPr sz="2100">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Tree>
    <p:extLst>
      <p:ext uri="{BB962C8B-B14F-4D97-AF65-F5344CB8AC3E}">
        <p14:creationId xmlns:p14="http://schemas.microsoft.com/office/powerpoint/2010/main" val="42150658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Tree>
    <p:extLst>
      <p:ext uri="{BB962C8B-B14F-4D97-AF65-F5344CB8AC3E}">
        <p14:creationId xmlns:p14="http://schemas.microsoft.com/office/powerpoint/2010/main" val="24053383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sp>
        <p:nvSpPr>
          <p:cNvPr id="7" name="Rectangle 6"/>
          <p:cNvSpPr/>
          <p:nvPr/>
        </p:nvSpPr>
        <p:spPr>
          <a:xfrm>
            <a:off x="1" y="1083734"/>
            <a:ext cx="9751060" cy="758613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888281" y="1083734"/>
            <a:ext cx="3120340" cy="7586135"/>
          </a:xfrm>
          <a:prstGeom prst="rect">
            <a:avLst/>
          </a:prstGeom>
          <a:solidFill>
            <a:srgbClr val="C3C3C3">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41171" y="1846682"/>
            <a:ext cx="7802880" cy="4629709"/>
          </a:xfrm>
        </p:spPr>
        <p:txBody>
          <a:bodyPr anchor="b">
            <a:normAutofit/>
          </a:bodyPr>
          <a:lstStyle>
            <a:lvl1pPr algn="l">
              <a:defRPr sz="7680" spc="-142" baseline="0">
                <a:solidFill>
                  <a:srgbClr val="FFFFFF"/>
                </a:solidFill>
              </a:defRPr>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1173349" y="6642128"/>
            <a:ext cx="7802880" cy="1300480"/>
          </a:xfrm>
        </p:spPr>
        <p:txBody>
          <a:bodyPr anchor="t">
            <a:normAutofit/>
          </a:bodyPr>
          <a:lstStyle>
            <a:lvl1pPr marL="0" indent="0" algn="l">
              <a:buNone/>
              <a:defRPr sz="2844" cap="none" spc="0" baseline="0">
                <a:solidFill>
                  <a:schemeClr val="accent1">
                    <a:lumMod val="20000"/>
                    <a:lumOff val="80000"/>
                  </a:schemeClr>
                </a:solidFill>
              </a:defRPr>
            </a:lvl1pPr>
            <a:lvl2pPr marL="650230" indent="0" algn="ctr">
              <a:buNone/>
              <a:defRPr sz="2844"/>
            </a:lvl2pPr>
            <a:lvl3pPr marL="1300460" indent="0" algn="ctr">
              <a:buNone/>
              <a:defRPr sz="2844"/>
            </a:lvl3pPr>
            <a:lvl4pPr marL="1950690" indent="0" algn="ctr">
              <a:buNone/>
              <a:defRPr sz="2844"/>
            </a:lvl4pPr>
            <a:lvl5pPr marL="2600919" indent="0" algn="ctr">
              <a:buNone/>
              <a:defRPr sz="2844"/>
            </a:lvl5pPr>
            <a:lvl6pPr marL="3251149" indent="0" algn="ctr">
              <a:buNone/>
              <a:defRPr sz="2844"/>
            </a:lvl6pPr>
            <a:lvl7pPr marL="3901379" indent="0" algn="ctr">
              <a:buNone/>
              <a:defRPr sz="2844"/>
            </a:lvl7pPr>
            <a:lvl8pPr marL="4551609" indent="0" algn="ctr">
              <a:buNone/>
              <a:defRPr sz="2844"/>
            </a:lvl8pPr>
            <a:lvl9pPr marL="5201839" indent="0" algn="ctr">
              <a:buNone/>
              <a:defRPr sz="2844"/>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CB4B4D-7CA3-9044-876B-883B54F8677D}" type="slidenum">
              <a:rPr lang="it-IT" smtClean="0"/>
              <a:t>‹N›</a:t>
            </a:fld>
            <a:endParaRPr lang="it-IT"/>
          </a:p>
        </p:txBody>
      </p:sp>
    </p:spTree>
    <p:extLst>
      <p:ext uri="{BB962C8B-B14F-4D97-AF65-F5344CB8AC3E}">
        <p14:creationId xmlns:p14="http://schemas.microsoft.com/office/powerpoint/2010/main" val="36796636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p:txBody>
          <a:bodyPr vert="eaVert" ancho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6CB4B4D-7CA3-9044-876B-883B54F8677D}" type="slidenum">
              <a:rPr lang="it-IT" smtClean="0"/>
              <a:t>‹N›</a:t>
            </a:fld>
            <a:endParaRPr lang="it-IT"/>
          </a:p>
        </p:txBody>
      </p:sp>
    </p:spTree>
    <p:extLst>
      <p:ext uri="{BB962C8B-B14F-4D97-AF65-F5344CB8AC3E}">
        <p14:creationId xmlns:p14="http://schemas.microsoft.com/office/powerpoint/2010/main" val="26151905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06400" y="1408853"/>
            <a:ext cx="3007360" cy="7044267"/>
          </a:xfrm>
        </p:spPr>
        <p:txBody>
          <a:bodyPr vert="eaVert"/>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4125773" y="1235456"/>
            <a:ext cx="7802880" cy="7282688"/>
          </a:xfrm>
        </p:spPr>
        <p:txBody>
          <a:bodyPr vert="eaVert" ancho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6CB4B4D-7CA3-9044-876B-883B54F8677D}" type="slidenum">
              <a:rPr lang="it-IT" smtClean="0"/>
              <a:t>‹N›</a:t>
            </a:fld>
            <a:endParaRPr lang="it-IT"/>
          </a:p>
        </p:txBody>
      </p:sp>
    </p:spTree>
    <p:extLst>
      <p:ext uri="{BB962C8B-B14F-4D97-AF65-F5344CB8AC3E}">
        <p14:creationId xmlns:p14="http://schemas.microsoft.com/office/powerpoint/2010/main" val="16616757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olo - In alto">
    <p:spTree>
      <p:nvGrpSpPr>
        <p:cNvPr id="1" name=""/>
        <p:cNvGrpSpPr/>
        <p:nvPr/>
      </p:nvGrpSpPr>
      <p:grpSpPr>
        <a:xfrm>
          <a:off x="0" y="0"/>
          <a:ext cx="0" cy="0"/>
          <a:chOff x="0" y="0"/>
          <a:chExt cx="0" cy="0"/>
        </a:xfrm>
      </p:grpSpPr>
      <p:sp>
        <p:nvSpPr>
          <p:cNvPr id="48" name="Testo titolo"/>
          <p:cNvSpPr txBox="1">
            <a:spLocks noGrp="1"/>
          </p:cNvSpPr>
          <p:nvPr>
            <p:ph type="title"/>
          </p:nvPr>
        </p:nvSpPr>
        <p:spPr>
          <a:prstGeom prst="rect">
            <a:avLst/>
          </a:prstGeom>
        </p:spPr>
        <p:txBody>
          <a:bodyPr/>
          <a:lstStyle/>
          <a:p>
            <a:r>
              <a:t>Testo titolo</a:t>
            </a:r>
          </a:p>
        </p:txBody>
      </p:sp>
      <p:sp>
        <p:nvSpPr>
          <p:cNvPr id="49" name="Numero diapositiva"/>
          <p:cNvSpPr txBox="1">
            <a:spLocks noGrp="1"/>
          </p:cNvSpPr>
          <p:nvPr>
            <p:ph type="sldNum" sz="quarter" idx="2"/>
          </p:nvPr>
        </p:nvSpPr>
        <p:spPr>
          <a:prstGeom prst="rect">
            <a:avLst/>
          </a:prstGeom>
        </p:spPr>
        <p:txBody>
          <a:bodyPr/>
          <a:lstStyle/>
          <a:p>
            <a:fld id="{86CB4B4D-7CA3-9044-876B-883B54F8677D}" type="slidenum">
              <a:t>‹N›</a:t>
            </a:fld>
            <a:endParaRPr/>
          </a:p>
        </p:txBody>
      </p:sp>
    </p:spTree>
    <p:extLst>
      <p:ext uri="{BB962C8B-B14F-4D97-AF65-F5344CB8AC3E}">
        <p14:creationId xmlns:p14="http://schemas.microsoft.com/office/powerpoint/2010/main" val="2486806376"/>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CB4B4D-7CA3-9044-876B-883B54F8677D}" type="slidenum">
              <a:rPr lang="it-IT" smtClean="0"/>
              <a:t>‹N›</a:t>
            </a:fld>
            <a:endParaRPr lang="it-IT"/>
          </a:p>
        </p:txBody>
      </p:sp>
    </p:spTree>
    <p:extLst>
      <p:ext uri="{BB962C8B-B14F-4D97-AF65-F5344CB8AC3E}">
        <p14:creationId xmlns:p14="http://schemas.microsoft.com/office/powerpoint/2010/main" val="21992532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4125773" y="1846682"/>
            <a:ext cx="7802880" cy="4629709"/>
          </a:xfrm>
        </p:spPr>
        <p:txBody>
          <a:bodyPr anchor="b">
            <a:normAutofit/>
          </a:bodyPr>
          <a:lstStyle>
            <a:lvl1pPr>
              <a:defRPr sz="7680" b="0" spc="-142" baseline="0">
                <a:solidFill>
                  <a:schemeClr val="tx1">
                    <a:lumMod val="65000"/>
                    <a:lumOff val="35000"/>
                  </a:schemeClr>
                </a:solidFill>
              </a:defRPr>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4145280" y="6645453"/>
            <a:ext cx="7802880" cy="1300480"/>
          </a:xfrm>
        </p:spPr>
        <p:txBody>
          <a:bodyPr anchor="t">
            <a:normAutofit/>
          </a:bodyPr>
          <a:lstStyle>
            <a:lvl1pPr marL="0" indent="0">
              <a:buNone/>
              <a:defRPr sz="2844" cap="none" spc="0" baseline="0">
                <a:solidFill>
                  <a:schemeClr val="tx1">
                    <a:lumMod val="65000"/>
                    <a:lumOff val="35000"/>
                  </a:schemeClr>
                </a:solidFill>
              </a:defRPr>
            </a:lvl1pPr>
            <a:lvl2pPr marL="650230" indent="0">
              <a:buNone/>
              <a:defRPr sz="2560">
                <a:solidFill>
                  <a:schemeClr val="tx1">
                    <a:tint val="75000"/>
                  </a:schemeClr>
                </a:solidFill>
              </a:defRPr>
            </a:lvl2pPr>
            <a:lvl3pPr marL="1300460" indent="0">
              <a:buNone/>
              <a:defRPr sz="2276">
                <a:solidFill>
                  <a:schemeClr val="tx1">
                    <a:tint val="75000"/>
                  </a:schemeClr>
                </a:solidFill>
              </a:defRPr>
            </a:lvl3pPr>
            <a:lvl4pPr marL="1950690" indent="0">
              <a:buNone/>
              <a:defRPr sz="1991">
                <a:solidFill>
                  <a:schemeClr val="tx1">
                    <a:tint val="75000"/>
                  </a:schemeClr>
                </a:solidFill>
              </a:defRPr>
            </a:lvl4pPr>
            <a:lvl5pPr marL="2600919" indent="0">
              <a:buNone/>
              <a:defRPr sz="1991">
                <a:solidFill>
                  <a:schemeClr val="tx1">
                    <a:tint val="75000"/>
                  </a:schemeClr>
                </a:solidFill>
              </a:defRPr>
            </a:lvl5pPr>
            <a:lvl6pPr marL="3251149" indent="0">
              <a:buNone/>
              <a:defRPr sz="1991">
                <a:solidFill>
                  <a:schemeClr val="tx1">
                    <a:tint val="75000"/>
                  </a:schemeClr>
                </a:solidFill>
              </a:defRPr>
            </a:lvl6pPr>
            <a:lvl7pPr marL="3901379" indent="0">
              <a:buNone/>
              <a:defRPr sz="1991">
                <a:solidFill>
                  <a:schemeClr val="tx1">
                    <a:tint val="75000"/>
                  </a:schemeClr>
                </a:solidFill>
              </a:defRPr>
            </a:lvl7pPr>
            <a:lvl8pPr marL="4551609" indent="0">
              <a:buNone/>
              <a:defRPr sz="1991">
                <a:solidFill>
                  <a:schemeClr val="tx1">
                    <a:tint val="75000"/>
                  </a:schemeClr>
                </a:solidFill>
              </a:defRPr>
            </a:lvl8pPr>
            <a:lvl9pPr marL="5201839" indent="0">
              <a:buNone/>
              <a:defRPr sz="1991">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CB4B4D-7CA3-9044-876B-883B54F8677D}" type="slidenum">
              <a:rPr lang="it-IT" smtClean="0"/>
              <a:t>‹N›</a:t>
            </a:fld>
            <a:endParaRPr lang="it-IT"/>
          </a:p>
        </p:txBody>
      </p:sp>
    </p:spTree>
    <p:extLst>
      <p:ext uri="{BB962C8B-B14F-4D97-AF65-F5344CB8AC3E}">
        <p14:creationId xmlns:p14="http://schemas.microsoft.com/office/powerpoint/2010/main" val="27768194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sz="half" idx="1"/>
          </p:nvPr>
        </p:nvSpPr>
        <p:spPr>
          <a:xfrm>
            <a:off x="4125773" y="1235456"/>
            <a:ext cx="3706368" cy="7282688"/>
          </a:xfrm>
        </p:spPr>
        <p:txBody>
          <a:bodyPr/>
          <a:lstStyle>
            <a:lvl1pPr>
              <a:defRPr sz="2702"/>
            </a:lvl1pPr>
            <a:lvl2pPr>
              <a:defRPr sz="2418"/>
            </a:lvl2pPr>
            <a:lvl3pPr>
              <a:defRPr sz="2133"/>
            </a:lvl3pPr>
            <a:lvl4pPr>
              <a:defRPr sz="1849"/>
            </a:lvl4pPr>
            <a:lvl5pPr>
              <a:defRPr sz="1849"/>
            </a:lvl5pPr>
            <a:lvl6pPr>
              <a:defRPr sz="1849"/>
            </a:lvl6pPr>
            <a:lvl7pPr>
              <a:defRPr sz="1849"/>
            </a:lvl7pPr>
            <a:lvl8pPr>
              <a:defRPr sz="1849"/>
            </a:lvl8pPr>
            <a:lvl9pPr>
              <a:defRPr sz="1849"/>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8339328" y="1235456"/>
            <a:ext cx="3706368" cy="7282688"/>
          </a:xfrm>
        </p:spPr>
        <p:txBody>
          <a:bodyPr/>
          <a:lstStyle>
            <a:lvl1pPr>
              <a:defRPr sz="2702"/>
            </a:lvl1pPr>
            <a:lvl2pPr>
              <a:defRPr sz="2418"/>
            </a:lvl2pPr>
            <a:lvl3pPr>
              <a:defRPr sz="2133"/>
            </a:lvl3pPr>
            <a:lvl4pPr>
              <a:defRPr sz="1849"/>
            </a:lvl4pPr>
            <a:lvl5pPr>
              <a:defRPr sz="1849"/>
            </a:lvl5pPr>
            <a:lvl6pPr>
              <a:defRPr sz="1849"/>
            </a:lvl6pPr>
            <a:lvl7pPr>
              <a:defRPr sz="1849"/>
            </a:lvl7pPr>
            <a:lvl8pPr>
              <a:defRPr sz="1849"/>
            </a:lvl8pPr>
            <a:lvl9pPr>
              <a:defRPr sz="1849"/>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8" name="Date Placeholder 7"/>
          <p:cNvSpPr>
            <a:spLocks noGrp="1"/>
          </p:cNvSpPr>
          <p:nvPr>
            <p:ph type="dt" sz="half" idx="10"/>
          </p:nvPr>
        </p:nvSpPr>
        <p:spPr/>
        <p:txBody>
          <a:bodyPr/>
          <a:lstStyle/>
          <a:p>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86CB4B4D-7CA3-9044-876B-883B54F8677D}" type="slidenum">
              <a:rPr lang="it-IT" smtClean="0"/>
              <a:t>‹N›</a:t>
            </a:fld>
            <a:endParaRPr lang="it-IT"/>
          </a:p>
        </p:txBody>
      </p:sp>
    </p:spTree>
    <p:extLst>
      <p:ext uri="{BB962C8B-B14F-4D97-AF65-F5344CB8AC3E}">
        <p14:creationId xmlns:p14="http://schemas.microsoft.com/office/powerpoint/2010/main" val="7029292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4125773" y="1455767"/>
            <a:ext cx="3706368" cy="1148757"/>
          </a:xfrm>
        </p:spPr>
        <p:txBody>
          <a:bodyPr anchor="b">
            <a:normAutofit/>
          </a:bodyPr>
          <a:lstStyle>
            <a:lvl1pPr marL="0" indent="0">
              <a:spcBef>
                <a:spcPts val="0"/>
              </a:spcBef>
              <a:buNone/>
              <a:defRPr sz="2702" b="1">
                <a:solidFill>
                  <a:schemeClr val="tx1">
                    <a:lumMod val="65000"/>
                    <a:lumOff val="35000"/>
                  </a:schemeClr>
                </a:solidFill>
              </a:defRPr>
            </a:lvl1pPr>
            <a:lvl2pPr marL="650230" indent="0">
              <a:buNone/>
              <a:defRPr sz="2702" b="1"/>
            </a:lvl2pPr>
            <a:lvl3pPr marL="1300460" indent="0">
              <a:buNone/>
              <a:defRPr sz="2560" b="1"/>
            </a:lvl3pPr>
            <a:lvl4pPr marL="1950690" indent="0">
              <a:buNone/>
              <a:defRPr sz="2276" b="1"/>
            </a:lvl4pPr>
            <a:lvl5pPr marL="2600919" indent="0">
              <a:buNone/>
              <a:defRPr sz="2276" b="1"/>
            </a:lvl5pPr>
            <a:lvl6pPr marL="3251149" indent="0">
              <a:buNone/>
              <a:defRPr sz="2276" b="1"/>
            </a:lvl6pPr>
            <a:lvl7pPr marL="3901379" indent="0">
              <a:buNone/>
              <a:defRPr sz="2276" b="1"/>
            </a:lvl7pPr>
            <a:lvl8pPr marL="4551609" indent="0">
              <a:buNone/>
              <a:defRPr sz="2276" b="1"/>
            </a:lvl8pPr>
            <a:lvl9pPr marL="5201839" indent="0">
              <a:buNone/>
              <a:defRPr sz="2276" b="1"/>
            </a:lvl9pPr>
          </a:lstStyle>
          <a:p>
            <a:pPr lvl="0"/>
            <a:r>
              <a:rPr lang="it-IT"/>
              <a:t>Fare clic per modificare gli stili del testo dello schema</a:t>
            </a:r>
          </a:p>
        </p:txBody>
      </p:sp>
      <p:sp>
        <p:nvSpPr>
          <p:cNvPr id="4" name="Content Placeholder 3"/>
          <p:cNvSpPr>
            <a:spLocks noGrp="1"/>
          </p:cNvSpPr>
          <p:nvPr>
            <p:ph sz="half" idx="2"/>
          </p:nvPr>
        </p:nvSpPr>
        <p:spPr>
          <a:xfrm>
            <a:off x="4125773" y="2746220"/>
            <a:ext cx="3706368" cy="5722112"/>
          </a:xfrm>
        </p:spPr>
        <p:txBody>
          <a:bodyPr/>
          <a:lstStyle>
            <a:lvl1pPr>
              <a:defRPr sz="2702"/>
            </a:lvl1pPr>
            <a:lvl2pPr>
              <a:defRPr sz="2418"/>
            </a:lvl2pPr>
            <a:lvl3pPr>
              <a:defRPr sz="2133"/>
            </a:lvl3pPr>
            <a:lvl4pPr>
              <a:defRPr sz="1849"/>
            </a:lvl4pPr>
            <a:lvl5pPr>
              <a:defRPr sz="1849"/>
            </a:lvl5pPr>
            <a:lvl6pPr>
              <a:defRPr sz="1849"/>
            </a:lvl6pPr>
            <a:lvl7pPr>
              <a:defRPr sz="1849"/>
            </a:lvl7pPr>
            <a:lvl8pPr>
              <a:defRPr sz="1849"/>
            </a:lvl8pPr>
            <a:lvl9pPr>
              <a:defRPr sz="1849"/>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8339694" y="1455769"/>
            <a:ext cx="3706368" cy="1156510"/>
          </a:xfrm>
        </p:spPr>
        <p:txBody>
          <a:bodyPr anchor="b">
            <a:normAutofit/>
          </a:bodyPr>
          <a:lstStyle>
            <a:lvl1pPr marL="0" indent="0">
              <a:spcBef>
                <a:spcPts val="0"/>
              </a:spcBef>
              <a:buNone/>
              <a:defRPr sz="2702" b="1">
                <a:solidFill>
                  <a:schemeClr val="tx1">
                    <a:lumMod val="65000"/>
                    <a:lumOff val="35000"/>
                  </a:schemeClr>
                </a:solidFill>
              </a:defRPr>
            </a:lvl1pPr>
            <a:lvl2pPr marL="650230" indent="0">
              <a:buNone/>
              <a:defRPr sz="2702" b="1"/>
            </a:lvl2pPr>
            <a:lvl3pPr marL="1300460" indent="0">
              <a:buNone/>
              <a:defRPr sz="2560" b="1"/>
            </a:lvl3pPr>
            <a:lvl4pPr marL="1950690" indent="0">
              <a:buNone/>
              <a:defRPr sz="2276" b="1"/>
            </a:lvl4pPr>
            <a:lvl5pPr marL="2600919" indent="0">
              <a:buNone/>
              <a:defRPr sz="2276" b="1"/>
            </a:lvl5pPr>
            <a:lvl6pPr marL="3251149" indent="0">
              <a:buNone/>
              <a:defRPr sz="2276" b="1"/>
            </a:lvl6pPr>
            <a:lvl7pPr marL="3901379" indent="0">
              <a:buNone/>
              <a:defRPr sz="2276" b="1"/>
            </a:lvl7pPr>
            <a:lvl8pPr marL="4551609" indent="0">
              <a:buNone/>
              <a:defRPr sz="2276" b="1"/>
            </a:lvl8pPr>
            <a:lvl9pPr marL="5201839" indent="0">
              <a:buNone/>
              <a:defRPr sz="2276" b="1"/>
            </a:lvl9pPr>
          </a:lstStyle>
          <a:p>
            <a:pPr lvl="0"/>
            <a:r>
              <a:rPr lang="it-IT"/>
              <a:t>Fare clic per modificare gli stili del testo dello schema</a:t>
            </a:r>
          </a:p>
        </p:txBody>
      </p:sp>
      <p:sp>
        <p:nvSpPr>
          <p:cNvPr id="6" name="Content Placeholder 5"/>
          <p:cNvSpPr>
            <a:spLocks noGrp="1"/>
          </p:cNvSpPr>
          <p:nvPr>
            <p:ph sz="quarter" idx="4"/>
          </p:nvPr>
        </p:nvSpPr>
        <p:spPr>
          <a:xfrm>
            <a:off x="8339694" y="2746220"/>
            <a:ext cx="3706368" cy="5722112"/>
          </a:xfrm>
        </p:spPr>
        <p:txBody>
          <a:bodyPr/>
          <a:lstStyle>
            <a:lvl1pPr>
              <a:defRPr sz="2702"/>
            </a:lvl1pPr>
            <a:lvl2pPr>
              <a:defRPr sz="2418"/>
            </a:lvl2pPr>
            <a:lvl3pPr>
              <a:defRPr sz="2133"/>
            </a:lvl3pPr>
            <a:lvl4pPr>
              <a:defRPr sz="1849"/>
            </a:lvl4pPr>
            <a:lvl5pPr>
              <a:defRPr sz="1849"/>
            </a:lvl5pPr>
            <a:lvl6pPr>
              <a:defRPr sz="1849"/>
            </a:lvl6pPr>
            <a:lvl7pPr>
              <a:defRPr sz="1849"/>
            </a:lvl7pPr>
            <a:lvl8pPr>
              <a:defRPr sz="1849"/>
            </a:lvl8pPr>
            <a:lvl9pPr>
              <a:defRPr sz="1849"/>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2" name="Date Placeholder 1"/>
          <p:cNvSpPr>
            <a:spLocks noGrp="1"/>
          </p:cNvSpPr>
          <p:nvPr>
            <p:ph type="dt" sz="half" idx="10"/>
          </p:nvPr>
        </p:nvSpPr>
        <p:spPr/>
        <p:txBody>
          <a:bodyPr/>
          <a:lstStyle/>
          <a:p>
            <a:endParaRPr lang="en-US" dirty="0"/>
          </a:p>
        </p:txBody>
      </p:sp>
      <p:sp>
        <p:nvSpPr>
          <p:cNvPr id="11" name="Footer Placeholder 10"/>
          <p:cNvSpPr>
            <a:spLocks noGrp="1"/>
          </p:cNvSpPr>
          <p:nvPr>
            <p:ph type="ftr" sz="quarter" idx="11"/>
          </p:nvPr>
        </p:nvSpPr>
        <p:spPr/>
        <p:txBody>
          <a:bodyPr/>
          <a:lstStyle/>
          <a:p>
            <a:endParaRPr lang="en-US" dirty="0"/>
          </a:p>
        </p:txBody>
      </p:sp>
      <p:sp>
        <p:nvSpPr>
          <p:cNvPr id="12" name="Slide Number Placeholder 11"/>
          <p:cNvSpPr>
            <a:spLocks noGrp="1"/>
          </p:cNvSpPr>
          <p:nvPr>
            <p:ph type="sldNum" sz="quarter" idx="12"/>
          </p:nvPr>
        </p:nvSpPr>
        <p:spPr/>
        <p:txBody>
          <a:bodyPr/>
          <a:lstStyle/>
          <a:p>
            <a:fld id="{86CB4B4D-7CA3-9044-876B-883B54F8677D}" type="slidenum">
              <a:rPr lang="it-IT" smtClean="0"/>
              <a:t>‹N›</a:t>
            </a:fld>
            <a:endParaRPr lang="it-IT"/>
          </a:p>
        </p:txBody>
      </p:sp>
    </p:spTree>
    <p:extLst>
      <p:ext uri="{BB962C8B-B14F-4D97-AF65-F5344CB8AC3E}">
        <p14:creationId xmlns:p14="http://schemas.microsoft.com/office/powerpoint/2010/main" val="38524309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it-IT"/>
              <a:t>Fare clic per modificare lo stile del titolo dello schema</a:t>
            </a:r>
            <a:endParaRPr lang="en-US" dirty="0"/>
          </a:p>
        </p:txBody>
      </p:sp>
      <p:sp>
        <p:nvSpPr>
          <p:cNvPr id="2" name="Date Placeholder 1"/>
          <p:cNvSpPr>
            <a:spLocks noGrp="1"/>
          </p:cNvSpPr>
          <p:nvPr>
            <p:ph type="dt" sz="half" idx="10"/>
          </p:nvPr>
        </p:nvSpPr>
        <p:spPr/>
        <p:txBody>
          <a:bodyPr/>
          <a:lstStyle/>
          <a:p>
            <a:endParaRPr lang="en-US" dirty="0"/>
          </a:p>
        </p:txBody>
      </p:sp>
      <p:sp>
        <p:nvSpPr>
          <p:cNvPr id="7" name="Footer Placeholder 6"/>
          <p:cNvSpPr>
            <a:spLocks noGrp="1"/>
          </p:cNvSpPr>
          <p:nvPr>
            <p:ph type="ftr" sz="quarter" idx="11"/>
          </p:nvPr>
        </p:nvSpPr>
        <p:spPr/>
        <p:txBody>
          <a:bodyPr/>
          <a:lstStyle/>
          <a:p>
            <a:endParaRPr lang="en-US" dirty="0"/>
          </a:p>
        </p:txBody>
      </p:sp>
      <p:sp>
        <p:nvSpPr>
          <p:cNvPr id="8" name="Slide Number Placeholder 7"/>
          <p:cNvSpPr>
            <a:spLocks noGrp="1"/>
          </p:cNvSpPr>
          <p:nvPr>
            <p:ph type="sldNum" sz="quarter" idx="12"/>
          </p:nvPr>
        </p:nvSpPr>
        <p:spPr/>
        <p:txBody>
          <a:bodyPr/>
          <a:lstStyle/>
          <a:p>
            <a:fld id="{86CB4B4D-7CA3-9044-876B-883B54F8677D}" type="slidenum">
              <a:rPr lang="it-IT" smtClean="0"/>
              <a:t>‹N›</a:t>
            </a:fld>
            <a:endParaRPr lang="it-IT"/>
          </a:p>
        </p:txBody>
      </p:sp>
    </p:spTree>
    <p:extLst>
      <p:ext uri="{BB962C8B-B14F-4D97-AF65-F5344CB8AC3E}">
        <p14:creationId xmlns:p14="http://schemas.microsoft.com/office/powerpoint/2010/main" val="3371478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uota">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CB4B4D-7CA3-9044-876B-883B54F8677D}" type="slidenum">
              <a:rPr lang="it-IT" smtClean="0"/>
              <a:t>‹N›</a:t>
            </a:fld>
            <a:endParaRPr lang="it-IT"/>
          </a:p>
        </p:txBody>
      </p:sp>
    </p:spTree>
    <p:extLst>
      <p:ext uri="{BB962C8B-B14F-4D97-AF65-F5344CB8AC3E}">
        <p14:creationId xmlns:p14="http://schemas.microsoft.com/office/powerpoint/2010/main" val="2123081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273101" y="1625600"/>
            <a:ext cx="3023616" cy="3121152"/>
          </a:xfrm>
        </p:spPr>
        <p:txBody>
          <a:bodyPr anchor="b">
            <a:normAutofit/>
          </a:bodyPr>
          <a:lstStyle>
            <a:lvl1pPr>
              <a:defRPr sz="3982" b="0" baseline="0"/>
            </a:lvl1pPr>
          </a:lstStyle>
          <a:p>
            <a:r>
              <a:rPr lang="it-IT"/>
              <a:t>Fare clic per modificare lo stile del titolo dello schema</a:t>
            </a:r>
            <a:endParaRPr lang="en-US" dirty="0"/>
          </a:p>
        </p:txBody>
      </p:sp>
      <p:sp>
        <p:nvSpPr>
          <p:cNvPr id="3" name="Content Placeholder 2"/>
          <p:cNvSpPr>
            <a:spLocks noGrp="1"/>
          </p:cNvSpPr>
          <p:nvPr>
            <p:ph idx="1"/>
          </p:nvPr>
        </p:nvSpPr>
        <p:spPr>
          <a:xfrm>
            <a:off x="4125773" y="1235456"/>
            <a:ext cx="7802880" cy="7282688"/>
          </a:xfrm>
        </p:spPr>
        <p:txBody>
          <a:bodyPr/>
          <a:lstStyle>
            <a:lvl1pPr>
              <a:defRPr sz="2844"/>
            </a:lvl1pPr>
            <a:lvl2pPr>
              <a:defRPr sz="2560"/>
            </a:lvl2pPr>
            <a:lvl3pPr>
              <a:defRPr sz="2276"/>
            </a:lvl3pPr>
            <a:lvl4pPr>
              <a:defRPr sz="1991"/>
            </a:lvl4pPr>
            <a:lvl5pPr>
              <a:defRPr sz="1991"/>
            </a:lvl5pPr>
            <a:lvl6pPr>
              <a:defRPr sz="1991"/>
            </a:lvl6pPr>
            <a:lvl7pPr>
              <a:defRPr sz="1991"/>
            </a:lvl7pPr>
            <a:lvl8pPr>
              <a:defRPr sz="1991"/>
            </a:lvl8pPr>
            <a:lvl9pPr>
              <a:defRPr sz="1991"/>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273101" y="4746752"/>
            <a:ext cx="3023616" cy="3641344"/>
          </a:xfrm>
        </p:spPr>
        <p:txBody>
          <a:bodyPr anchor="t">
            <a:normAutofit/>
          </a:bodyPr>
          <a:lstStyle>
            <a:lvl1pPr marL="0" indent="0">
              <a:lnSpc>
                <a:spcPct val="100000"/>
              </a:lnSpc>
              <a:spcBef>
                <a:spcPts val="1138"/>
              </a:spcBef>
              <a:buNone/>
              <a:defRPr sz="1778">
                <a:solidFill>
                  <a:srgbClr val="FFFFFF"/>
                </a:solidFill>
              </a:defRPr>
            </a:lvl1pPr>
            <a:lvl2pPr marL="650230" indent="0">
              <a:buNone/>
              <a:defRPr sz="1707"/>
            </a:lvl2pPr>
            <a:lvl3pPr marL="1300460" indent="0">
              <a:buNone/>
              <a:defRPr sz="1422"/>
            </a:lvl3pPr>
            <a:lvl4pPr marL="1950690" indent="0">
              <a:buNone/>
              <a:defRPr sz="1280"/>
            </a:lvl4pPr>
            <a:lvl5pPr marL="2600919" indent="0">
              <a:buNone/>
              <a:defRPr sz="1280"/>
            </a:lvl5pPr>
            <a:lvl6pPr marL="3251149" indent="0">
              <a:buNone/>
              <a:defRPr sz="1280"/>
            </a:lvl6pPr>
            <a:lvl7pPr marL="3901379" indent="0">
              <a:buNone/>
              <a:defRPr sz="1280"/>
            </a:lvl7pPr>
            <a:lvl8pPr marL="4551609" indent="0">
              <a:buNone/>
              <a:defRPr sz="1280"/>
            </a:lvl8pPr>
            <a:lvl9pPr marL="5201839" indent="0">
              <a:buNone/>
              <a:defRPr sz="1280"/>
            </a:lvl9pPr>
          </a:lstStyle>
          <a:p>
            <a:pPr lvl="0"/>
            <a:r>
              <a:rPr lang="it-IT"/>
              <a:t>Fare clic per modificare gli stili del testo dello schema</a:t>
            </a:r>
          </a:p>
        </p:txBody>
      </p:sp>
      <p:sp>
        <p:nvSpPr>
          <p:cNvPr id="8" name="Date Placeholder 7"/>
          <p:cNvSpPr>
            <a:spLocks noGrp="1"/>
          </p:cNvSpPr>
          <p:nvPr>
            <p:ph type="dt" sz="half" idx="10"/>
          </p:nvPr>
        </p:nvSpPr>
        <p:spPr/>
        <p:txBody>
          <a:bodyPr/>
          <a:lstStyle/>
          <a:p>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86CB4B4D-7CA3-9044-876B-883B54F8677D}" type="slidenum">
              <a:rPr lang="it-IT" smtClean="0"/>
              <a:t>‹N›</a:t>
            </a:fld>
            <a:endParaRPr lang="it-IT"/>
          </a:p>
        </p:txBody>
      </p:sp>
    </p:spTree>
    <p:extLst>
      <p:ext uri="{BB962C8B-B14F-4D97-AF65-F5344CB8AC3E}">
        <p14:creationId xmlns:p14="http://schemas.microsoft.com/office/powerpoint/2010/main" val="6758006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273101" y="1625600"/>
            <a:ext cx="3023616" cy="3121152"/>
          </a:xfrm>
        </p:spPr>
        <p:txBody>
          <a:bodyPr anchor="b">
            <a:normAutofit/>
          </a:bodyPr>
          <a:lstStyle>
            <a:lvl1pPr>
              <a:defRPr sz="3982" b="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3808688" y="1091441"/>
            <a:ext cx="8656246" cy="7581798"/>
          </a:xfrm>
          <a:solidFill>
            <a:schemeClr val="bg1">
              <a:lumMod val="75000"/>
            </a:schemeClr>
          </a:solidFill>
        </p:spPr>
        <p:txBody>
          <a:bodyPr anchor="t"/>
          <a:lstStyle>
            <a:lvl1pPr marL="0" indent="0">
              <a:buNone/>
              <a:defRPr sz="4551"/>
            </a:lvl1pPr>
            <a:lvl2pPr marL="650230" indent="0">
              <a:buNone/>
              <a:defRPr sz="3982"/>
            </a:lvl2pPr>
            <a:lvl3pPr marL="1300460" indent="0">
              <a:buNone/>
              <a:defRPr sz="3413"/>
            </a:lvl3pPr>
            <a:lvl4pPr marL="1950690" indent="0">
              <a:buNone/>
              <a:defRPr sz="2844"/>
            </a:lvl4pPr>
            <a:lvl5pPr marL="2600919" indent="0">
              <a:buNone/>
              <a:defRPr sz="2844"/>
            </a:lvl5pPr>
            <a:lvl6pPr marL="3251149" indent="0">
              <a:buNone/>
              <a:defRPr sz="2844"/>
            </a:lvl6pPr>
            <a:lvl7pPr marL="3901379" indent="0">
              <a:buNone/>
              <a:defRPr sz="2844"/>
            </a:lvl7pPr>
            <a:lvl8pPr marL="4551609" indent="0">
              <a:buNone/>
              <a:defRPr sz="2844"/>
            </a:lvl8pPr>
            <a:lvl9pPr marL="5201839" indent="0">
              <a:buNone/>
              <a:defRPr sz="2844"/>
            </a:lvl9pPr>
          </a:lstStyle>
          <a:p>
            <a:r>
              <a:rPr lang="it-IT"/>
              <a:t>Fare clic sull'icona per inserire un'immagine</a:t>
            </a:r>
            <a:endParaRPr lang="en-US" dirty="0"/>
          </a:p>
        </p:txBody>
      </p:sp>
      <p:sp>
        <p:nvSpPr>
          <p:cNvPr id="4" name="Text Placeholder 3"/>
          <p:cNvSpPr>
            <a:spLocks noGrp="1"/>
          </p:cNvSpPr>
          <p:nvPr>
            <p:ph type="body" sz="half" idx="2"/>
          </p:nvPr>
        </p:nvSpPr>
        <p:spPr>
          <a:xfrm>
            <a:off x="273101" y="4751078"/>
            <a:ext cx="3023616" cy="3641344"/>
          </a:xfrm>
        </p:spPr>
        <p:txBody>
          <a:bodyPr anchor="t">
            <a:normAutofit/>
          </a:bodyPr>
          <a:lstStyle>
            <a:lvl1pPr marL="0" indent="0">
              <a:lnSpc>
                <a:spcPct val="100000"/>
              </a:lnSpc>
              <a:spcBef>
                <a:spcPts val="1138"/>
              </a:spcBef>
              <a:buNone/>
              <a:defRPr sz="1778">
                <a:solidFill>
                  <a:srgbClr val="FFFFFF"/>
                </a:solidFill>
              </a:defRPr>
            </a:lvl1pPr>
            <a:lvl2pPr marL="650230" indent="0">
              <a:buNone/>
              <a:defRPr sz="1707"/>
            </a:lvl2pPr>
            <a:lvl3pPr marL="1300460" indent="0">
              <a:buNone/>
              <a:defRPr sz="1422"/>
            </a:lvl3pPr>
            <a:lvl4pPr marL="1950690" indent="0">
              <a:buNone/>
              <a:defRPr sz="1280"/>
            </a:lvl4pPr>
            <a:lvl5pPr marL="2600919" indent="0">
              <a:buNone/>
              <a:defRPr sz="1280"/>
            </a:lvl5pPr>
            <a:lvl6pPr marL="3251149" indent="0">
              <a:buNone/>
              <a:defRPr sz="1280"/>
            </a:lvl6pPr>
            <a:lvl7pPr marL="3901379" indent="0">
              <a:buNone/>
              <a:defRPr sz="1280"/>
            </a:lvl7pPr>
            <a:lvl8pPr marL="4551609" indent="0">
              <a:buNone/>
              <a:defRPr sz="1280"/>
            </a:lvl8pPr>
            <a:lvl9pPr marL="5201839" indent="0">
              <a:buNone/>
              <a:defRPr sz="1280"/>
            </a:lvl9pPr>
          </a:lstStyle>
          <a:p>
            <a:pPr lvl="0"/>
            <a:r>
              <a:rPr lang="it-IT"/>
              <a:t>Fare clic per modificare gli stili del testo dello schema</a:t>
            </a:r>
          </a:p>
        </p:txBody>
      </p:sp>
      <p:sp>
        <p:nvSpPr>
          <p:cNvPr id="8" name="Date Placeholder 7"/>
          <p:cNvSpPr>
            <a:spLocks noGrp="1"/>
          </p:cNvSpPr>
          <p:nvPr>
            <p:ph type="dt" sz="half" idx="10"/>
          </p:nvPr>
        </p:nvSpPr>
        <p:spPr/>
        <p:txBody>
          <a:bodyPr/>
          <a:lstStyle/>
          <a:p>
            <a:endParaRPr lang="en-US" dirty="0"/>
          </a:p>
        </p:txBody>
      </p:sp>
      <p:sp>
        <p:nvSpPr>
          <p:cNvPr id="9" name="Footer Placeholder 8"/>
          <p:cNvSpPr>
            <a:spLocks noGrp="1"/>
          </p:cNvSpPr>
          <p:nvPr>
            <p:ph type="ftr" sz="quarter" idx="11"/>
          </p:nvPr>
        </p:nvSpPr>
        <p:spPr>
          <a:xfrm>
            <a:off x="3732375" y="9040144"/>
            <a:ext cx="6305618" cy="519289"/>
          </a:xfrm>
        </p:spPr>
        <p:txBody>
          <a:bodyPr/>
          <a:lstStyle/>
          <a:p>
            <a:endParaRPr lang="en-US" dirty="0"/>
          </a:p>
        </p:txBody>
      </p:sp>
      <p:sp>
        <p:nvSpPr>
          <p:cNvPr id="10" name="Slide Number Placeholder 9"/>
          <p:cNvSpPr>
            <a:spLocks noGrp="1"/>
          </p:cNvSpPr>
          <p:nvPr>
            <p:ph type="sldNum" sz="quarter" idx="12"/>
          </p:nvPr>
        </p:nvSpPr>
        <p:spPr/>
        <p:txBody>
          <a:bodyPr/>
          <a:lstStyle/>
          <a:p>
            <a:fld id="{86CB4B4D-7CA3-9044-876B-883B54F8677D}" type="slidenum">
              <a:rPr lang="it-IT" smtClean="0"/>
              <a:t>‹N›</a:t>
            </a:fld>
            <a:endParaRPr lang="it-IT"/>
          </a:p>
        </p:txBody>
      </p:sp>
    </p:spTree>
    <p:extLst>
      <p:ext uri="{BB962C8B-B14F-4D97-AF65-F5344CB8AC3E}">
        <p14:creationId xmlns:p14="http://schemas.microsoft.com/office/powerpoint/2010/main" val="31343233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2" y="1079399"/>
            <a:ext cx="3673163" cy="75817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69780" y="1598348"/>
            <a:ext cx="3143982" cy="6543905"/>
          </a:xfrm>
          <a:prstGeom prst="rect">
            <a:avLst/>
          </a:prstGeom>
        </p:spPr>
        <p:txBody>
          <a:bodyPr vert="horz" lIns="91440" tIns="45720" rIns="91440" bIns="45720" rtlCol="0" anchor="ctr">
            <a:normAutofit/>
          </a:bodyPr>
          <a:lstStyle/>
          <a:p>
            <a:r>
              <a:rPr lang="it-IT"/>
              <a:t>Fare clic per modificare lo stile del titolo dello schema</a:t>
            </a:r>
            <a:endParaRPr lang="en-US" dirty="0"/>
          </a:p>
        </p:txBody>
      </p:sp>
      <p:sp>
        <p:nvSpPr>
          <p:cNvPr id="38" name="Rectangle 37"/>
          <p:cNvSpPr/>
          <p:nvPr/>
        </p:nvSpPr>
        <p:spPr>
          <a:xfrm>
            <a:off x="12603588" y="1079399"/>
            <a:ext cx="409651" cy="7581798"/>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4127219" y="1228954"/>
            <a:ext cx="7802880" cy="7282688"/>
          </a:xfrm>
          <a:prstGeom prst="rect">
            <a:avLst/>
          </a:prstGeom>
        </p:spPr>
        <p:txBody>
          <a:bodyPr vert="horz" lIns="91440" tIns="45720" rIns="91440" bIns="45720" rtlCol="0" anchor="ctr">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279963" y="9040144"/>
            <a:ext cx="2926080" cy="519289"/>
          </a:xfrm>
          <a:prstGeom prst="rect">
            <a:avLst/>
          </a:prstGeom>
        </p:spPr>
        <p:txBody>
          <a:bodyPr vert="horz" lIns="91440" tIns="45720" rIns="91440" bIns="45720" rtlCol="0" anchor="ctr"/>
          <a:lstStyle>
            <a:lvl1pPr algn="l">
              <a:defRPr sz="1422">
                <a:solidFill>
                  <a:schemeClr val="tx1">
                    <a:lumMod val="50000"/>
                    <a:lumOff val="50000"/>
                  </a:schemeClr>
                </a:solidFill>
              </a:defRPr>
            </a:lvl1pPr>
          </a:lstStyle>
          <a:p>
            <a:endParaRPr lang="en-US" dirty="0"/>
          </a:p>
        </p:txBody>
      </p:sp>
      <p:sp>
        <p:nvSpPr>
          <p:cNvPr id="5" name="Footer Placeholder 4"/>
          <p:cNvSpPr>
            <a:spLocks noGrp="1"/>
          </p:cNvSpPr>
          <p:nvPr>
            <p:ph type="ftr" sz="quarter" idx="3"/>
          </p:nvPr>
        </p:nvSpPr>
        <p:spPr>
          <a:xfrm>
            <a:off x="4127219" y="9040144"/>
            <a:ext cx="6305618" cy="519289"/>
          </a:xfrm>
          <a:prstGeom prst="rect">
            <a:avLst/>
          </a:prstGeom>
        </p:spPr>
        <p:txBody>
          <a:bodyPr vert="horz" lIns="91440" tIns="45720" rIns="91440" bIns="45720" rtlCol="0" anchor="ctr"/>
          <a:lstStyle>
            <a:lvl1pPr algn="l">
              <a:defRPr sz="1422">
                <a:solidFill>
                  <a:schemeClr val="tx1">
                    <a:lumMod val="50000"/>
                    <a:lumOff val="50000"/>
                  </a:schemeClr>
                </a:solidFill>
              </a:defRPr>
            </a:lvl1pPr>
          </a:lstStyle>
          <a:p>
            <a:endParaRPr lang="en-US" dirty="0"/>
          </a:p>
        </p:txBody>
      </p:sp>
      <p:sp>
        <p:nvSpPr>
          <p:cNvPr id="6" name="Slide Number Placeholder 5"/>
          <p:cNvSpPr>
            <a:spLocks noGrp="1"/>
          </p:cNvSpPr>
          <p:nvPr>
            <p:ph type="sldNum" sz="quarter" idx="4"/>
          </p:nvPr>
        </p:nvSpPr>
        <p:spPr>
          <a:xfrm>
            <a:off x="11343079" y="9040144"/>
            <a:ext cx="1632988" cy="519289"/>
          </a:xfrm>
          <a:prstGeom prst="rect">
            <a:avLst/>
          </a:prstGeom>
        </p:spPr>
        <p:txBody>
          <a:bodyPr vert="horz" lIns="91440" tIns="45720" rIns="91440" bIns="45720" rtlCol="0" anchor="ctr"/>
          <a:lstStyle>
            <a:lvl1pPr algn="r">
              <a:defRPr sz="1564" b="1">
                <a:solidFill>
                  <a:schemeClr val="accent1"/>
                </a:solidFill>
              </a:defRPr>
            </a:lvl1pPr>
          </a:lstStyle>
          <a:p>
            <a:fld id="{86CB4B4D-7CA3-9044-876B-883B54F8677D}" type="slidenum">
              <a:rPr lang="it-IT" smtClean="0"/>
              <a:t>‹N›</a:t>
            </a:fld>
            <a:endParaRPr lang="it-IT"/>
          </a:p>
        </p:txBody>
      </p:sp>
    </p:spTree>
    <p:extLst>
      <p:ext uri="{BB962C8B-B14F-4D97-AF65-F5344CB8AC3E}">
        <p14:creationId xmlns:p14="http://schemas.microsoft.com/office/powerpoint/2010/main" val="2080496277"/>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Lst>
  <p:hf hdr="0" ftr="0" dt="0"/>
  <p:txStyles>
    <p:titleStyle>
      <a:lvl1pPr algn="l" defTabSz="1300460" rtl="0" eaLnBrk="1" latinLnBrk="0" hangingPunct="1">
        <a:lnSpc>
          <a:spcPct val="90000"/>
        </a:lnSpc>
        <a:spcBef>
          <a:spcPct val="0"/>
        </a:spcBef>
        <a:buNone/>
        <a:defRPr sz="4267" kern="1200" spc="-85" baseline="0">
          <a:solidFill>
            <a:srgbClr val="FFFFFF"/>
          </a:solidFill>
          <a:latin typeface="+mj-lt"/>
          <a:ea typeface="+mj-ea"/>
          <a:cs typeface="+mj-cs"/>
        </a:defRPr>
      </a:lvl1pPr>
    </p:titleStyle>
    <p:bodyStyle>
      <a:lvl1pPr marL="260092" indent="-260092" algn="l" defTabSz="1300460" rtl="0" eaLnBrk="1" latinLnBrk="0" hangingPunct="1">
        <a:lnSpc>
          <a:spcPct val="90000"/>
        </a:lnSpc>
        <a:spcBef>
          <a:spcPts val="1707"/>
        </a:spcBef>
        <a:buClr>
          <a:schemeClr val="accent1"/>
        </a:buClr>
        <a:buFont typeface="Wingdings 2" pitchFamily="18" charset="2"/>
        <a:buChar char=""/>
        <a:defRPr sz="2702" kern="1200">
          <a:solidFill>
            <a:schemeClr val="tx1">
              <a:lumMod val="65000"/>
              <a:lumOff val="35000"/>
            </a:schemeClr>
          </a:solidFill>
          <a:latin typeface="+mn-lt"/>
          <a:ea typeface="+mn-ea"/>
          <a:cs typeface="+mn-cs"/>
        </a:defRPr>
      </a:lvl1pPr>
      <a:lvl2pPr marL="975345" indent="-260092" algn="l" defTabSz="1300460" rtl="0" eaLnBrk="1" latinLnBrk="0" hangingPunct="1">
        <a:lnSpc>
          <a:spcPct val="90000"/>
        </a:lnSpc>
        <a:spcBef>
          <a:spcPts val="356"/>
        </a:spcBef>
        <a:spcAft>
          <a:spcPts val="356"/>
        </a:spcAft>
        <a:buClr>
          <a:schemeClr val="accent1"/>
        </a:buClr>
        <a:buFont typeface="Wingdings 2" pitchFamily="18" charset="2"/>
        <a:buChar char=""/>
        <a:defRPr sz="2418" kern="1200">
          <a:solidFill>
            <a:schemeClr val="tx1">
              <a:lumMod val="65000"/>
              <a:lumOff val="35000"/>
            </a:schemeClr>
          </a:solidFill>
          <a:latin typeface="+mn-lt"/>
          <a:ea typeface="+mn-ea"/>
          <a:cs typeface="+mn-cs"/>
        </a:defRPr>
      </a:lvl2pPr>
      <a:lvl3pPr marL="1625575" indent="-260092" algn="l" defTabSz="1300460" rtl="0" eaLnBrk="1" latinLnBrk="0" hangingPunct="1">
        <a:lnSpc>
          <a:spcPct val="90000"/>
        </a:lnSpc>
        <a:spcBef>
          <a:spcPts val="356"/>
        </a:spcBef>
        <a:spcAft>
          <a:spcPts val="356"/>
        </a:spcAft>
        <a:buClr>
          <a:schemeClr val="accent1"/>
        </a:buClr>
        <a:buFont typeface="Wingdings 2" pitchFamily="18" charset="2"/>
        <a:buChar char=""/>
        <a:defRPr sz="2133" kern="1200">
          <a:solidFill>
            <a:schemeClr val="tx1">
              <a:lumMod val="65000"/>
              <a:lumOff val="35000"/>
            </a:schemeClr>
          </a:solidFill>
          <a:latin typeface="+mn-lt"/>
          <a:ea typeface="+mn-ea"/>
          <a:cs typeface="+mn-cs"/>
        </a:defRPr>
      </a:lvl3pPr>
      <a:lvl4pPr marL="2275804" indent="-260092" algn="l" defTabSz="1300460" rtl="0" eaLnBrk="1" latinLnBrk="0" hangingPunct="1">
        <a:lnSpc>
          <a:spcPct val="90000"/>
        </a:lnSpc>
        <a:spcBef>
          <a:spcPts val="356"/>
        </a:spcBef>
        <a:spcAft>
          <a:spcPts val="356"/>
        </a:spcAft>
        <a:buClr>
          <a:schemeClr val="accent1"/>
        </a:buClr>
        <a:buFont typeface="Wingdings 2" pitchFamily="18" charset="2"/>
        <a:buChar char=""/>
        <a:defRPr sz="1849" kern="1200">
          <a:solidFill>
            <a:schemeClr val="tx1">
              <a:lumMod val="65000"/>
              <a:lumOff val="35000"/>
            </a:schemeClr>
          </a:solidFill>
          <a:latin typeface="+mn-lt"/>
          <a:ea typeface="+mn-ea"/>
          <a:cs typeface="+mn-cs"/>
        </a:defRPr>
      </a:lvl4pPr>
      <a:lvl5pPr marL="2926034" indent="-260092" algn="l" defTabSz="1300460" rtl="0" eaLnBrk="1" latinLnBrk="0" hangingPunct="1">
        <a:lnSpc>
          <a:spcPct val="90000"/>
        </a:lnSpc>
        <a:spcBef>
          <a:spcPts val="356"/>
        </a:spcBef>
        <a:spcAft>
          <a:spcPts val="356"/>
        </a:spcAft>
        <a:buClr>
          <a:schemeClr val="accent1"/>
        </a:buClr>
        <a:buFont typeface="Wingdings 2" pitchFamily="18" charset="2"/>
        <a:buChar char=""/>
        <a:defRPr sz="1849" kern="1200">
          <a:solidFill>
            <a:schemeClr val="tx1">
              <a:lumMod val="65000"/>
              <a:lumOff val="35000"/>
            </a:schemeClr>
          </a:solidFill>
          <a:latin typeface="+mn-lt"/>
          <a:ea typeface="+mn-ea"/>
          <a:cs typeface="+mn-cs"/>
        </a:defRPr>
      </a:lvl5pPr>
      <a:lvl6pPr marL="3576264" indent="-325115" algn="l" defTabSz="1300460" rtl="0" eaLnBrk="1" latinLnBrk="0" hangingPunct="1">
        <a:lnSpc>
          <a:spcPct val="90000"/>
        </a:lnSpc>
        <a:spcBef>
          <a:spcPts val="356"/>
        </a:spcBef>
        <a:spcAft>
          <a:spcPts val="356"/>
        </a:spcAft>
        <a:buClr>
          <a:schemeClr val="accent1"/>
        </a:buClr>
        <a:buFont typeface="Wingdings 2" pitchFamily="18" charset="2"/>
        <a:buChar char=""/>
        <a:defRPr sz="1849" kern="1200">
          <a:solidFill>
            <a:schemeClr val="tx1">
              <a:lumMod val="65000"/>
              <a:lumOff val="35000"/>
            </a:schemeClr>
          </a:solidFill>
          <a:latin typeface="+mn-lt"/>
          <a:ea typeface="+mn-ea"/>
          <a:cs typeface="+mn-cs"/>
        </a:defRPr>
      </a:lvl6pPr>
      <a:lvl7pPr marL="4226494" indent="-325115" algn="l" defTabSz="1300460" rtl="0" eaLnBrk="1" latinLnBrk="0" hangingPunct="1">
        <a:lnSpc>
          <a:spcPct val="90000"/>
        </a:lnSpc>
        <a:spcBef>
          <a:spcPts val="356"/>
        </a:spcBef>
        <a:spcAft>
          <a:spcPts val="356"/>
        </a:spcAft>
        <a:buClr>
          <a:schemeClr val="accent1"/>
        </a:buClr>
        <a:buFont typeface="Wingdings 2" pitchFamily="18" charset="2"/>
        <a:buChar char=""/>
        <a:defRPr sz="1849" kern="1200">
          <a:solidFill>
            <a:schemeClr val="tx1">
              <a:lumMod val="65000"/>
              <a:lumOff val="35000"/>
            </a:schemeClr>
          </a:solidFill>
          <a:latin typeface="+mn-lt"/>
          <a:ea typeface="+mn-ea"/>
          <a:cs typeface="+mn-cs"/>
        </a:defRPr>
      </a:lvl7pPr>
      <a:lvl8pPr marL="4876724" indent="-325115" algn="l" defTabSz="1300460" rtl="0" eaLnBrk="1" latinLnBrk="0" hangingPunct="1">
        <a:lnSpc>
          <a:spcPct val="90000"/>
        </a:lnSpc>
        <a:spcBef>
          <a:spcPts val="356"/>
        </a:spcBef>
        <a:spcAft>
          <a:spcPts val="356"/>
        </a:spcAft>
        <a:buClr>
          <a:schemeClr val="accent1"/>
        </a:buClr>
        <a:buFont typeface="Wingdings 2" pitchFamily="18" charset="2"/>
        <a:buChar char=""/>
        <a:defRPr sz="1849" kern="1200">
          <a:solidFill>
            <a:schemeClr val="tx1">
              <a:lumMod val="65000"/>
              <a:lumOff val="35000"/>
            </a:schemeClr>
          </a:solidFill>
          <a:latin typeface="+mn-lt"/>
          <a:ea typeface="+mn-ea"/>
          <a:cs typeface="+mn-cs"/>
        </a:defRPr>
      </a:lvl8pPr>
      <a:lvl9pPr marL="5526954" indent="-325115" algn="l" defTabSz="1300460" rtl="0" eaLnBrk="1" latinLnBrk="0" hangingPunct="1">
        <a:lnSpc>
          <a:spcPct val="90000"/>
        </a:lnSpc>
        <a:spcBef>
          <a:spcPts val="356"/>
        </a:spcBef>
        <a:spcAft>
          <a:spcPts val="356"/>
        </a:spcAft>
        <a:buClr>
          <a:schemeClr val="accent1"/>
        </a:buClr>
        <a:buFont typeface="Wingdings 2" pitchFamily="18" charset="2"/>
        <a:buChar char=""/>
        <a:defRPr sz="1849" kern="1200">
          <a:solidFill>
            <a:schemeClr val="tx1">
              <a:lumMod val="65000"/>
              <a:lumOff val="35000"/>
            </a:schemeClr>
          </a:solidFill>
          <a:latin typeface="+mn-lt"/>
          <a:ea typeface="+mn-ea"/>
          <a:cs typeface="+mn-cs"/>
        </a:defRPr>
      </a:lvl9pPr>
    </p:bodyStyle>
    <p:otherStyle>
      <a:defPPr>
        <a:defRPr lang="en-US"/>
      </a:defPPr>
      <a:lvl1pPr marL="0" algn="l" defTabSz="1300460" rtl="0" eaLnBrk="1" latinLnBrk="0" hangingPunct="1">
        <a:defRPr sz="2560" kern="1200">
          <a:solidFill>
            <a:schemeClr val="tx1"/>
          </a:solidFill>
          <a:latin typeface="+mn-lt"/>
          <a:ea typeface="+mn-ea"/>
          <a:cs typeface="+mn-cs"/>
        </a:defRPr>
      </a:lvl1pPr>
      <a:lvl2pPr marL="650230" algn="l" defTabSz="1300460" rtl="0" eaLnBrk="1" latinLnBrk="0" hangingPunct="1">
        <a:defRPr sz="2560" kern="1200">
          <a:solidFill>
            <a:schemeClr val="tx1"/>
          </a:solidFill>
          <a:latin typeface="+mn-lt"/>
          <a:ea typeface="+mn-ea"/>
          <a:cs typeface="+mn-cs"/>
        </a:defRPr>
      </a:lvl2pPr>
      <a:lvl3pPr marL="1300460" algn="l" defTabSz="1300460" rtl="0" eaLnBrk="1" latinLnBrk="0" hangingPunct="1">
        <a:defRPr sz="2560" kern="1200">
          <a:solidFill>
            <a:schemeClr val="tx1"/>
          </a:solidFill>
          <a:latin typeface="+mn-lt"/>
          <a:ea typeface="+mn-ea"/>
          <a:cs typeface="+mn-cs"/>
        </a:defRPr>
      </a:lvl3pPr>
      <a:lvl4pPr marL="1950690" algn="l" defTabSz="1300460" rtl="0" eaLnBrk="1" latinLnBrk="0" hangingPunct="1">
        <a:defRPr sz="2560" kern="1200">
          <a:solidFill>
            <a:schemeClr val="tx1"/>
          </a:solidFill>
          <a:latin typeface="+mn-lt"/>
          <a:ea typeface="+mn-ea"/>
          <a:cs typeface="+mn-cs"/>
        </a:defRPr>
      </a:lvl4pPr>
      <a:lvl5pPr marL="2600919" algn="l" defTabSz="1300460" rtl="0" eaLnBrk="1" latinLnBrk="0" hangingPunct="1">
        <a:defRPr sz="2560" kern="1200">
          <a:solidFill>
            <a:schemeClr val="tx1"/>
          </a:solidFill>
          <a:latin typeface="+mn-lt"/>
          <a:ea typeface="+mn-ea"/>
          <a:cs typeface="+mn-cs"/>
        </a:defRPr>
      </a:lvl5pPr>
      <a:lvl6pPr marL="3251149" algn="l" defTabSz="1300460" rtl="0" eaLnBrk="1" latinLnBrk="0" hangingPunct="1">
        <a:defRPr sz="2560" kern="1200">
          <a:solidFill>
            <a:schemeClr val="tx1"/>
          </a:solidFill>
          <a:latin typeface="+mn-lt"/>
          <a:ea typeface="+mn-ea"/>
          <a:cs typeface="+mn-cs"/>
        </a:defRPr>
      </a:lvl6pPr>
      <a:lvl7pPr marL="3901379" algn="l" defTabSz="1300460" rtl="0" eaLnBrk="1" latinLnBrk="0" hangingPunct="1">
        <a:defRPr sz="2560" kern="1200">
          <a:solidFill>
            <a:schemeClr val="tx1"/>
          </a:solidFill>
          <a:latin typeface="+mn-lt"/>
          <a:ea typeface="+mn-ea"/>
          <a:cs typeface="+mn-cs"/>
        </a:defRPr>
      </a:lvl7pPr>
      <a:lvl8pPr marL="4551609" algn="l" defTabSz="1300460" rtl="0" eaLnBrk="1" latinLnBrk="0" hangingPunct="1">
        <a:defRPr sz="2560" kern="1200">
          <a:solidFill>
            <a:schemeClr val="tx1"/>
          </a:solidFill>
          <a:latin typeface="+mn-lt"/>
          <a:ea typeface="+mn-ea"/>
          <a:cs typeface="+mn-cs"/>
        </a:defRPr>
      </a:lvl8pPr>
      <a:lvl9pPr marL="5201839" algn="l" defTabSz="1300460" rtl="0" eaLnBrk="1" latinLnBrk="0" hangingPunct="1">
        <a:defRPr sz="25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3.png"/><Relationship Id="rId5" Type="http://schemas.openxmlformats.org/officeDocument/2006/relationships/image" Target="../media/image1.png"/><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2.m4a"/><Relationship Id="rId1" Type="http://schemas.microsoft.com/office/2007/relationships/media" Target="../media/media2.m4a"/><Relationship Id="rId5" Type="http://schemas.openxmlformats.org/officeDocument/2006/relationships/image" Target="../media/image3.png"/><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slideLayout" Target="../slideLayouts/slideLayout12.xml"/><Relationship Id="rId7" Type="http://schemas.openxmlformats.org/officeDocument/2006/relationships/hyperlink" Target="http://www.google.it/url?sa=i&amp;rct=j&amp;q=disegni+cavalli+da+dressage&amp;source=images&amp;cd=&amp;cad=rja&amp;docid=IYkXxBZquZeYsM&amp;tbnid=pA8D6II7O3IfrM:&amp;ved=0CAUQjRw&amp;url=http://www.forumcavallo.it/viewtopic.php?f=12&amp;t=7537&amp;start=120&amp;ei=BcAnUffgAoel0AWf5YDABA&amp;bvm=bv.42768644,d.d2k&amp;psig=AFQjCNEIqKNIYAiYf63yD9IHzlCKY3u4bQ&amp;ust=1361645948845124" TargetMode="External"/><Relationship Id="rId2" Type="http://schemas.openxmlformats.org/officeDocument/2006/relationships/audio" Target="../media/media3.m4a"/><Relationship Id="rId1" Type="http://schemas.microsoft.com/office/2007/relationships/media" Target="../media/media3.m4a"/><Relationship Id="rId6" Type="http://schemas.openxmlformats.org/officeDocument/2006/relationships/image" Target="../media/image5.jpeg"/><Relationship Id="rId11" Type="http://schemas.openxmlformats.org/officeDocument/2006/relationships/image" Target="../media/image3.png"/><Relationship Id="rId5" Type="http://schemas.openxmlformats.org/officeDocument/2006/relationships/hyperlink" Target="http://www.google.it/url?sa=i&amp;rct=j&amp;q=&amp;esrc=s&amp;frm=1&amp;source=images&amp;cd=&amp;cad=rja&amp;docid=T8tVVL2p-7NdhM&amp;tbnid=P3ylTzg4nm09ZM:&amp;ved=0CAUQjRw&amp;url=http://www.horseonline.it/formazione/item/come-salire-a-cavallo&amp;ei=Z3D-UpjSFInTsgaj7oBA&amp;bvm=bv.61535280,d.Yms&amp;psig=AFQjCNHjtwlmoZJBxo2TNDpFVmvemDQAsw&amp;ust=1392492912344361" TargetMode="External"/><Relationship Id="rId10" Type="http://schemas.openxmlformats.org/officeDocument/2006/relationships/image" Target="../media/image8.png"/><Relationship Id="rId4" Type="http://schemas.openxmlformats.org/officeDocument/2006/relationships/image" Target="../media/image4.png"/><Relationship Id="rId9" Type="http://schemas.openxmlformats.org/officeDocument/2006/relationships/image" Target="../media/image7.jpeg"/></Relationships>
</file>

<file path=ppt/slides/_rels/slide5.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slideLayout" Target="../slideLayouts/slideLayout12.xml"/><Relationship Id="rId7" Type="http://schemas.openxmlformats.org/officeDocument/2006/relationships/hyperlink" Target="http://www.google.it/url?sa=i&amp;rct=j&amp;q=&amp;esrc=s&amp;frm=1&amp;source=images&amp;cd=&amp;cad=rja&amp;docid=z8-1fS3WnrvI3M&amp;tbnid=Su5-Te0xjS1VvM:&amp;ved=0CAUQjRw&amp;url=http://www.horseonline.it/formazione/item/come-salire-a-cavallo&amp;ei=_2z-UoG5DoKztAa2vIGQCg&amp;bvm=bv.61535280,d.Yms&amp;psig=AFQjCNExLK3Gidj-DMXhpcrrJSd72UBMug&amp;ust=1392490705938381" TargetMode="External"/><Relationship Id="rId2" Type="http://schemas.openxmlformats.org/officeDocument/2006/relationships/audio" Target="../media/media4.m4a"/><Relationship Id="rId1" Type="http://schemas.microsoft.com/office/2007/relationships/media" Target="../media/media4.m4a"/><Relationship Id="rId6" Type="http://schemas.openxmlformats.org/officeDocument/2006/relationships/image" Target="../media/image5.jpeg"/><Relationship Id="rId5" Type="http://schemas.openxmlformats.org/officeDocument/2006/relationships/hyperlink" Target="http://www.google.it/url?sa=i&amp;rct=j&amp;q=&amp;esrc=s&amp;frm=1&amp;source=images&amp;cd=&amp;cad=rja&amp;docid=T8tVVL2p-7NdhM&amp;tbnid=P3ylTzg4nm09ZM:&amp;ved=0CAUQjRw&amp;url=http://www.horseonline.it/formazione/item/come-salire-a-cavallo&amp;ei=Z3D-UpjSFInTsgaj7oBA&amp;bvm=bv.61535280,d.Yms&amp;psig=AFQjCNHjtwlmoZJBxo2TNDpFVmvemDQAsw&amp;ust=1392492912344361" TargetMode="External"/><Relationship Id="rId4" Type="http://schemas.openxmlformats.org/officeDocument/2006/relationships/image" Target="../media/image4.png"/><Relationship Id="rId9"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12.xml"/><Relationship Id="rId7" Type="http://schemas.openxmlformats.org/officeDocument/2006/relationships/image" Target="../media/image3.png"/><Relationship Id="rId2" Type="http://schemas.openxmlformats.org/officeDocument/2006/relationships/audio" Target="../media/media5.m4a"/><Relationship Id="rId1" Type="http://schemas.microsoft.com/office/2007/relationships/media" Target="../media/media5.m4a"/><Relationship Id="rId6" Type="http://schemas.openxmlformats.org/officeDocument/2006/relationships/image" Target="../media/image6.jpeg"/><Relationship Id="rId5" Type="http://schemas.openxmlformats.org/officeDocument/2006/relationships/hyperlink" Target="http://www.google.it/url?sa=i&amp;rct=j&amp;q=disegni+cavalli+da+dressage&amp;source=images&amp;cd=&amp;cad=rja&amp;docid=IYkXxBZquZeYsM&amp;tbnid=pA8D6II7O3IfrM:&amp;ved=0CAUQjRw&amp;url=http://www.forumcavallo.it/viewtopic.php?f=12&amp;t=7537&amp;start=120&amp;ei=BcAnUffgAoel0AWf5YDABA&amp;bvm=bv.42768644,d.d2k&amp;psig=AFQjCNEIqKNIYAiYf63yD9IHzlCKY3u4bQ&amp;ust=1361645948845124" TargetMode="Externa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audio" Target="../media/media6.m4a"/><Relationship Id="rId1" Type="http://schemas.microsoft.com/office/2007/relationships/media" Target="../media/media6.m4a"/><Relationship Id="rId6" Type="http://schemas.openxmlformats.org/officeDocument/2006/relationships/image" Target="../media/image3.png"/><Relationship Id="rId5" Type="http://schemas.openxmlformats.org/officeDocument/2006/relationships/image" Target="../media/image10.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audio" Target="../media/media7.m4a"/><Relationship Id="rId1" Type="http://schemas.microsoft.com/office/2007/relationships/media" Target="../media/media7.m4a"/><Relationship Id="rId6" Type="http://schemas.openxmlformats.org/officeDocument/2006/relationships/image" Target="../media/image3.png"/><Relationship Id="rId5" Type="http://schemas.openxmlformats.org/officeDocument/2006/relationships/image" Target="../media/image7.jpe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audio" Target="../media/media8.m4a"/><Relationship Id="rId1" Type="http://schemas.microsoft.com/office/2007/relationships/media" Target="../media/media8.m4a"/><Relationship Id="rId6" Type="http://schemas.openxmlformats.org/officeDocument/2006/relationships/image" Target="../media/image3.png"/><Relationship Id="rId5" Type="http://schemas.openxmlformats.org/officeDocument/2006/relationships/image" Target="../media/image8.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0" name="Picture 2" descr="Picture 2"/>
          <p:cNvPicPr>
            <a:picLocks noChangeAspect="1"/>
          </p:cNvPicPr>
          <p:nvPr/>
        </p:nvPicPr>
        <p:blipFill>
          <a:blip r:embed="rId3"/>
          <a:stretch>
            <a:fillRect/>
          </a:stretch>
        </p:blipFill>
        <p:spPr>
          <a:xfrm>
            <a:off x="-29766" y="7181056"/>
            <a:ext cx="13112907" cy="2572545"/>
          </a:xfrm>
          <a:prstGeom prst="rect">
            <a:avLst/>
          </a:prstGeom>
          <a:ln w="12700">
            <a:miter lim="400000"/>
          </a:ln>
        </p:spPr>
      </p:pic>
      <p:sp>
        <p:nvSpPr>
          <p:cNvPr id="4" name="CasellaDiTesto 3"/>
          <p:cNvSpPr txBox="1"/>
          <p:nvPr/>
        </p:nvSpPr>
        <p:spPr>
          <a:xfrm>
            <a:off x="518269" y="8467328"/>
            <a:ext cx="4573396" cy="53346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794" tIns="50794" rIns="50794" bIns="50794" numCol="1" spcCol="38096" rtlCol="0"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2800" b="0" i="0" u="none" strike="noStrike" kern="1200" cap="none" spc="0" normalizeH="0" baseline="0" noProof="0" dirty="0">
                <a:ln>
                  <a:noFill/>
                </a:ln>
                <a:solidFill>
                  <a:srgbClr val="40BAD2">
                    <a:lumMod val="40000"/>
                    <a:lumOff val="60000"/>
                  </a:srgbClr>
                </a:solidFill>
                <a:effectLst/>
                <a:uLnTx/>
                <a:uFillTx/>
                <a:latin typeface="Corbel" panose="020B0503020204020204"/>
                <a:ea typeface="+mn-ea"/>
                <a:cs typeface="+mn-cs"/>
              </a:rPr>
              <a:t>Dipartimento Formazione</a:t>
            </a:r>
          </a:p>
        </p:txBody>
      </p:sp>
      <p:sp>
        <p:nvSpPr>
          <p:cNvPr id="9" name="CasellaDiTesto 8"/>
          <p:cNvSpPr txBox="1"/>
          <p:nvPr/>
        </p:nvSpPr>
        <p:spPr>
          <a:xfrm>
            <a:off x="10937971" y="8609128"/>
            <a:ext cx="1486125" cy="60711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lvl="0" indent="0" algn="ctr" defTabSz="584200" rtl="0" eaLnBrk="1" fontAlgn="auto" latinLnBrk="0" hangingPunct="0">
              <a:lnSpc>
                <a:spcPct val="100000"/>
              </a:lnSpc>
              <a:spcBef>
                <a:spcPts val="0"/>
              </a:spcBef>
              <a:spcAft>
                <a:spcPts val="0"/>
              </a:spcAft>
              <a:buClrTx/>
              <a:buSzTx/>
              <a:buFontTx/>
              <a:buNone/>
              <a:tabLst/>
              <a:defRPr/>
            </a:pPr>
            <a:r>
              <a:rPr kumimoji="0" lang="it-IT" sz="1600" b="0" i="0" u="none" strike="noStrike" kern="1200" cap="none" spc="0" normalizeH="0" baseline="0" noProof="0" dirty="0">
                <a:ln w="18000">
                  <a:solidFill>
                    <a:srgbClr val="40BAD2">
                      <a:lumMod val="75000"/>
                    </a:srgbClr>
                  </a:solidFill>
                  <a:prstDash val="solid"/>
                  <a:miter lim="800000"/>
                </a:ln>
                <a:noFill/>
                <a:effectLst>
                  <a:outerShdw blurRad="25500" dist="23000" dir="7020000" algn="tl">
                    <a:srgbClr val="000000">
                      <a:alpha val="50000"/>
                    </a:srgbClr>
                  </a:outerShdw>
                </a:effectLst>
                <a:uLnTx/>
                <a:uFillTx/>
                <a:latin typeface="Helvetica Neue"/>
                <a:ea typeface="Helvetica Neue"/>
                <a:cs typeface="Helvetica Neue"/>
                <a:sym typeface="Helvetica Neue"/>
              </a:rPr>
              <a:t>Tutti i diritti              sono riservati</a:t>
            </a:r>
          </a:p>
        </p:txBody>
      </p:sp>
      <p:pic>
        <p:nvPicPr>
          <p:cNvPr id="5" name="Immagine 4">
            <a:extLst>
              <a:ext uri="{FF2B5EF4-FFF2-40B4-BE49-F238E27FC236}">
                <a16:creationId xmlns:a16="http://schemas.microsoft.com/office/drawing/2014/main" id="{BE8EBE05-DA0F-4629-84AA-3323DDD70066}"/>
              </a:ext>
            </a:extLst>
          </p:cNvPr>
          <p:cNvPicPr>
            <a:picLocks noChangeAspect="1"/>
          </p:cNvPicPr>
          <p:nvPr/>
        </p:nvPicPr>
        <p:blipFill rotWithShape="1">
          <a:blip r:embed="rId4">
            <a:extLst>
              <a:ext uri="{28A0092B-C50C-407E-A947-70E740481C1C}">
                <a14:useLocalDpi xmlns:a14="http://schemas.microsoft.com/office/drawing/2010/main" val="0"/>
              </a:ext>
            </a:extLst>
          </a:blip>
          <a:srcRect l="17713" t="8000" r="15350" b="38450"/>
          <a:stretch/>
        </p:blipFill>
        <p:spPr>
          <a:xfrm>
            <a:off x="2626253" y="759701"/>
            <a:ext cx="7800867" cy="4680520"/>
          </a:xfrm>
          <a:prstGeom prst="roundRect">
            <a:avLst>
              <a:gd name="adj" fmla="val 4167"/>
            </a:avLst>
          </a:prstGeom>
          <a:solidFill>
            <a:srgbClr val="FFFFFF"/>
          </a:solidFill>
          <a:ln w="76200" cap="sq">
            <a:solidFill>
              <a:srgbClr val="EAEAEA"/>
            </a:solidFill>
            <a:miter lim="800000"/>
          </a:ln>
          <a:effectLst>
            <a:reflection blurRad="6350" stA="52000" endA="300" endPos="3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2" name="Rettangolo 1">
            <a:extLst>
              <a:ext uri="{FF2B5EF4-FFF2-40B4-BE49-F238E27FC236}">
                <a16:creationId xmlns:a16="http://schemas.microsoft.com/office/drawing/2014/main" id="{2E2364B6-1FA9-4EA5-870B-0B71C21AC74A}"/>
              </a:ext>
            </a:extLst>
          </p:cNvPr>
          <p:cNvSpPr/>
          <p:nvPr/>
        </p:nvSpPr>
        <p:spPr>
          <a:xfrm>
            <a:off x="1063511" y="4770807"/>
            <a:ext cx="10926350" cy="1338828"/>
          </a:xfrm>
          <a:prstGeom prst="rect">
            <a:avLst/>
          </a:prstGeom>
        </p:spPr>
        <p:txBody>
          <a:bodyPr wrap="square">
            <a:spAutoFit/>
          </a:bodyPr>
          <a:lstStyle/>
          <a:p>
            <a:pPr marL="0" marR="0" lvl="0" indent="0" algn="l" defTabSz="1300460" rtl="0" eaLnBrk="1" fontAlgn="auto" latinLnBrk="0" hangingPunct="1">
              <a:lnSpc>
                <a:spcPct val="90000"/>
              </a:lnSpc>
              <a:spcBef>
                <a:spcPts val="1707"/>
              </a:spcBef>
              <a:spcAft>
                <a:spcPts val="0"/>
              </a:spcAft>
              <a:buClr>
                <a:srgbClr val="40BAD2"/>
              </a:buClr>
              <a:buSzTx/>
              <a:buFontTx/>
              <a:buNone/>
              <a:tabLst/>
              <a:defRPr/>
            </a:pPr>
            <a:r>
              <a:rPr kumimoji="0" lang="it-IT" sz="9000" b="1" i="0" u="none" strike="noStrike" kern="1200" cap="none" spc="0" normalizeH="0" baseline="0" noProof="0" dirty="0">
                <a:ln w="0"/>
                <a:solidFill>
                  <a:srgbClr val="BFBFBF">
                    <a:lumMod val="50000"/>
                  </a:srgbClr>
                </a:solidFill>
                <a:effectLst>
                  <a:outerShdw blurRad="75057" dist="38100" dir="5400000" sy="-20000" rotWithShape="0">
                    <a:prstClr val="black">
                      <a:alpha val="25000"/>
                    </a:prstClr>
                  </a:outerShdw>
                </a:effectLst>
                <a:uLnTx/>
                <a:uFillTx/>
                <a:latin typeface="Corbel" panose="020B0503020204020204"/>
                <a:ea typeface="+mn-ea"/>
                <a:cs typeface="+mn-cs"/>
              </a:rPr>
              <a:t>ISTRUTTORI DI BASE</a:t>
            </a:r>
          </a:p>
        </p:txBody>
      </p:sp>
      <p:sp>
        <p:nvSpPr>
          <p:cNvPr id="7" name="CasellaDiTesto 6">
            <a:extLst>
              <a:ext uri="{FF2B5EF4-FFF2-40B4-BE49-F238E27FC236}">
                <a16:creationId xmlns:a16="http://schemas.microsoft.com/office/drawing/2014/main" id="{4C03E004-4DC5-42BF-82BE-DCA70E02DC76}"/>
              </a:ext>
            </a:extLst>
          </p:cNvPr>
          <p:cNvSpPr txBox="1"/>
          <p:nvPr/>
        </p:nvSpPr>
        <p:spPr>
          <a:xfrm>
            <a:off x="10797158" y="0"/>
            <a:ext cx="2207642" cy="656578"/>
          </a:xfrm>
          <a:prstGeom prst="rect">
            <a:avLst/>
          </a:prstGeom>
          <a:solidFill>
            <a:schemeClr val="tx2">
              <a:lumMod val="40000"/>
              <a:lumOff val="6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794" tIns="50794" rIns="50794" bIns="50794" numCol="1" spcCol="38096" rtlCol="0" anchor="ctr">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it-IT" sz="3600" b="0" i="0" u="none" strike="noStrike" kern="1200" cap="none" spc="0" normalizeH="0" baseline="0" noProof="0">
                <a:ln>
                  <a:noFill/>
                </a:ln>
                <a:solidFill>
                  <a:srgbClr val="000000"/>
                </a:solidFill>
                <a:effectLst/>
                <a:highlight>
                  <a:srgbClr val="C0C0C0"/>
                </a:highlight>
                <a:uLnTx/>
                <a:uFillTx/>
                <a:ea typeface="+mn-ea"/>
                <a:cs typeface="+mn-cs"/>
                <a:sym typeface="Helvetica Neue"/>
              </a:rPr>
              <a:t> 2</a:t>
            </a:r>
            <a:endParaRPr kumimoji="0" lang="it-IT" sz="3600" b="0" i="0" u="none" strike="noStrike" kern="1200" cap="none" spc="0" normalizeH="0" baseline="0" noProof="0" dirty="0">
              <a:ln>
                <a:noFill/>
              </a:ln>
              <a:solidFill>
                <a:srgbClr val="000000"/>
              </a:solidFill>
              <a:effectLst/>
              <a:highlight>
                <a:srgbClr val="C0C0C0"/>
              </a:highlight>
              <a:uLnTx/>
              <a:uFillTx/>
              <a:ea typeface="+mn-ea"/>
              <a:cs typeface="+mn-cs"/>
              <a:sym typeface="Helvetica Neue"/>
            </a:endParaRPr>
          </a:p>
        </p:txBody>
      </p:sp>
    </p:spTree>
    <p:extLst>
      <p:ext uri="{BB962C8B-B14F-4D97-AF65-F5344CB8AC3E}">
        <p14:creationId xmlns:p14="http://schemas.microsoft.com/office/powerpoint/2010/main" val="42660769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0" name="Picture 2" descr="Picture 2"/>
          <p:cNvPicPr>
            <a:picLocks noChangeAspect="1"/>
          </p:cNvPicPr>
          <p:nvPr/>
        </p:nvPicPr>
        <p:blipFill>
          <a:blip r:embed="rId2"/>
          <a:stretch>
            <a:fillRect/>
          </a:stretch>
        </p:blipFill>
        <p:spPr>
          <a:xfrm>
            <a:off x="0" y="7531096"/>
            <a:ext cx="13004801" cy="2376265"/>
          </a:xfrm>
          <a:prstGeom prst="rect">
            <a:avLst/>
          </a:prstGeom>
          <a:ln w="12700">
            <a:miter lim="400000"/>
          </a:ln>
        </p:spPr>
      </p:pic>
      <p:sp>
        <p:nvSpPr>
          <p:cNvPr id="16" name="Sottotitolo 2"/>
          <p:cNvSpPr txBox="1">
            <a:spLocks/>
          </p:cNvSpPr>
          <p:nvPr/>
        </p:nvSpPr>
        <p:spPr>
          <a:xfrm>
            <a:off x="8618603" y="6088268"/>
            <a:ext cx="5184575" cy="576064"/>
          </a:xfrm>
          <a:prstGeom prst="rect">
            <a:avLst/>
          </a:prstGeom>
          <a:ln w="12700">
            <a:miter lim="400000"/>
          </a:ln>
          <a:extLst>
            <a:ext uri="{C572A759-6A51-4108-AA02-DFA0A04FC94B}">
              <ma14:wrappingTextBoxFlag xmlns="" xmlns:ma14="http://schemas.microsoft.com/office/mac/drawingml/2011/main" val="1"/>
            </a:ext>
          </a:extLst>
        </p:spPr>
        <p:txBody>
          <a:bodyPr lIns="65016" tIns="65016" rIns="65016" bIns="65016" anchor="t">
            <a:noAutofit/>
          </a:bodyPr>
          <a:lstStyle>
            <a:lvl1pPr marL="0" marR="0" indent="0" algn="ctr" defTabSz="1300346" rtl="0" latinLnBrk="0">
              <a:lnSpc>
                <a:spcPct val="100000"/>
              </a:lnSpc>
              <a:spcBef>
                <a:spcPts val="900"/>
              </a:spcBef>
              <a:spcAft>
                <a:spcPts val="0"/>
              </a:spcAft>
              <a:buClrTx/>
              <a:buSzTx/>
              <a:buFontTx/>
              <a:buNone/>
              <a:tabLst/>
              <a:defRPr sz="4400" b="0" i="0" u="none" strike="noStrike" cap="none" spc="0" baseline="0">
                <a:ln>
                  <a:noFill/>
                </a:ln>
                <a:solidFill>
                  <a:srgbClr val="888888"/>
                </a:solidFill>
                <a:uFillTx/>
                <a:latin typeface="Calibri"/>
                <a:ea typeface="Calibri"/>
                <a:cs typeface="Calibri"/>
                <a:sym typeface="Calibri"/>
              </a:defRPr>
            </a:lvl1pPr>
            <a:lvl2pPr marL="0" marR="0" indent="0" algn="ctr" defTabSz="1300346" rtl="0" latinLnBrk="0">
              <a:lnSpc>
                <a:spcPct val="100000"/>
              </a:lnSpc>
              <a:spcBef>
                <a:spcPts val="900"/>
              </a:spcBef>
              <a:spcAft>
                <a:spcPts val="0"/>
              </a:spcAft>
              <a:buClrTx/>
              <a:buSzTx/>
              <a:buFontTx/>
              <a:buNone/>
              <a:tabLst/>
              <a:defRPr sz="4400" b="0" i="0" u="none" strike="noStrike" cap="none" spc="0" baseline="0">
                <a:ln>
                  <a:noFill/>
                </a:ln>
                <a:solidFill>
                  <a:srgbClr val="888888"/>
                </a:solidFill>
                <a:uFillTx/>
                <a:latin typeface="Calibri"/>
                <a:ea typeface="Calibri"/>
                <a:cs typeface="Calibri"/>
                <a:sym typeface="Calibri"/>
              </a:defRPr>
            </a:lvl2pPr>
            <a:lvl3pPr marL="0" marR="0" indent="0" algn="ctr" defTabSz="1300346" rtl="0" latinLnBrk="0">
              <a:lnSpc>
                <a:spcPct val="100000"/>
              </a:lnSpc>
              <a:spcBef>
                <a:spcPts val="900"/>
              </a:spcBef>
              <a:spcAft>
                <a:spcPts val="0"/>
              </a:spcAft>
              <a:buClrTx/>
              <a:buSzTx/>
              <a:buFontTx/>
              <a:buNone/>
              <a:tabLst/>
              <a:defRPr sz="4400" b="0" i="0" u="none" strike="noStrike" cap="none" spc="0" baseline="0">
                <a:ln>
                  <a:noFill/>
                </a:ln>
                <a:solidFill>
                  <a:srgbClr val="888888"/>
                </a:solidFill>
                <a:uFillTx/>
                <a:latin typeface="Calibri"/>
                <a:ea typeface="Calibri"/>
                <a:cs typeface="Calibri"/>
                <a:sym typeface="Calibri"/>
              </a:defRPr>
            </a:lvl3pPr>
            <a:lvl4pPr marL="0" marR="0" indent="0" algn="ctr" defTabSz="1300346" rtl="0" latinLnBrk="0">
              <a:lnSpc>
                <a:spcPct val="100000"/>
              </a:lnSpc>
              <a:spcBef>
                <a:spcPts val="900"/>
              </a:spcBef>
              <a:spcAft>
                <a:spcPts val="0"/>
              </a:spcAft>
              <a:buClrTx/>
              <a:buSzTx/>
              <a:buFontTx/>
              <a:buNone/>
              <a:tabLst/>
              <a:defRPr sz="4400" b="0" i="0" u="none" strike="noStrike" cap="none" spc="0" baseline="0">
                <a:ln>
                  <a:noFill/>
                </a:ln>
                <a:solidFill>
                  <a:srgbClr val="888888"/>
                </a:solidFill>
                <a:uFillTx/>
                <a:latin typeface="Calibri"/>
                <a:ea typeface="Calibri"/>
                <a:cs typeface="Calibri"/>
                <a:sym typeface="Calibri"/>
              </a:defRPr>
            </a:lvl4pPr>
            <a:lvl5pPr marL="0" marR="0" indent="0" algn="ctr" defTabSz="1300346" rtl="0" latinLnBrk="0">
              <a:lnSpc>
                <a:spcPct val="100000"/>
              </a:lnSpc>
              <a:spcBef>
                <a:spcPts val="900"/>
              </a:spcBef>
              <a:spcAft>
                <a:spcPts val="0"/>
              </a:spcAft>
              <a:buClrTx/>
              <a:buSzTx/>
              <a:buFontTx/>
              <a:buNone/>
              <a:tabLst/>
              <a:defRPr sz="4400" b="0" i="0" u="none" strike="noStrike" cap="none" spc="0" baseline="0">
                <a:ln>
                  <a:noFill/>
                </a:ln>
                <a:solidFill>
                  <a:srgbClr val="888888"/>
                </a:solidFill>
                <a:uFillTx/>
                <a:latin typeface="Calibri"/>
                <a:ea typeface="Calibri"/>
                <a:cs typeface="Calibri"/>
                <a:sym typeface="Calibri"/>
              </a:defRPr>
            </a:lvl5pPr>
            <a:lvl6pPr marL="2666727" marR="0" indent="-444455" algn="l" defTabSz="584140" rtl="0" latinLnBrk="0">
              <a:lnSpc>
                <a:spcPct val="100000"/>
              </a:lnSpc>
              <a:spcBef>
                <a:spcPts val="4200"/>
              </a:spcBef>
              <a:spcAft>
                <a:spcPts val="0"/>
              </a:spcAft>
              <a:buClrTx/>
              <a:buSzPct val="145000"/>
              <a:buFontTx/>
              <a:buChar char="•"/>
              <a:tabLst/>
              <a:defRPr sz="3100" b="0" i="0" u="none" strike="noStrike" cap="none" spc="0" baseline="0">
                <a:ln>
                  <a:noFill/>
                </a:ln>
                <a:solidFill>
                  <a:srgbClr val="000000"/>
                </a:solidFill>
                <a:uFillTx/>
                <a:latin typeface="Helvetica Neue"/>
                <a:ea typeface="Helvetica Neue"/>
                <a:cs typeface="Helvetica Neue"/>
                <a:sym typeface="Helvetica Neue"/>
              </a:defRPr>
            </a:lvl6pPr>
            <a:lvl7pPr marL="3111182" marR="0" indent="-444455" algn="l" defTabSz="584140" rtl="0" latinLnBrk="0">
              <a:lnSpc>
                <a:spcPct val="100000"/>
              </a:lnSpc>
              <a:spcBef>
                <a:spcPts val="4200"/>
              </a:spcBef>
              <a:spcAft>
                <a:spcPts val="0"/>
              </a:spcAft>
              <a:buClrTx/>
              <a:buSzPct val="145000"/>
              <a:buFontTx/>
              <a:buChar char="•"/>
              <a:tabLst/>
              <a:defRPr sz="3100" b="0" i="0" u="none" strike="noStrike" cap="none" spc="0" baseline="0">
                <a:ln>
                  <a:noFill/>
                </a:ln>
                <a:solidFill>
                  <a:srgbClr val="000000"/>
                </a:solidFill>
                <a:uFillTx/>
                <a:latin typeface="Helvetica Neue"/>
                <a:ea typeface="Helvetica Neue"/>
                <a:cs typeface="Helvetica Neue"/>
                <a:sym typeface="Helvetica Neue"/>
              </a:defRPr>
            </a:lvl7pPr>
            <a:lvl8pPr marL="3555637" marR="0" indent="-444455" algn="l" defTabSz="584140" rtl="0" latinLnBrk="0">
              <a:lnSpc>
                <a:spcPct val="100000"/>
              </a:lnSpc>
              <a:spcBef>
                <a:spcPts val="4200"/>
              </a:spcBef>
              <a:spcAft>
                <a:spcPts val="0"/>
              </a:spcAft>
              <a:buClrTx/>
              <a:buSzPct val="145000"/>
              <a:buFontTx/>
              <a:buChar char="•"/>
              <a:tabLst/>
              <a:defRPr sz="3100" b="0" i="0" u="none" strike="noStrike" cap="none" spc="0" baseline="0">
                <a:ln>
                  <a:noFill/>
                </a:ln>
                <a:solidFill>
                  <a:srgbClr val="000000"/>
                </a:solidFill>
                <a:uFillTx/>
                <a:latin typeface="Helvetica Neue"/>
                <a:ea typeface="Helvetica Neue"/>
                <a:cs typeface="Helvetica Neue"/>
                <a:sym typeface="Helvetica Neue"/>
              </a:defRPr>
            </a:lvl8pPr>
            <a:lvl9pPr marL="4000091" marR="0" indent="-444455" algn="l" defTabSz="584140" rtl="0" latinLnBrk="0">
              <a:lnSpc>
                <a:spcPct val="100000"/>
              </a:lnSpc>
              <a:spcBef>
                <a:spcPts val="4200"/>
              </a:spcBef>
              <a:spcAft>
                <a:spcPts val="0"/>
              </a:spcAft>
              <a:buClrTx/>
              <a:buSzPct val="145000"/>
              <a:buFontTx/>
              <a:buChar char="•"/>
              <a:tabLst/>
              <a:defRPr sz="3100" b="0" i="0" u="none" strike="noStrike" cap="none" spc="0" baseline="0">
                <a:ln>
                  <a:noFill/>
                </a:ln>
                <a:solidFill>
                  <a:srgbClr val="000000"/>
                </a:solidFill>
                <a:uFillTx/>
                <a:latin typeface="Helvetica Neue"/>
                <a:ea typeface="Helvetica Neue"/>
                <a:cs typeface="Helvetica Neue"/>
                <a:sym typeface="Helvetica Neue"/>
              </a:defRPr>
            </a:lvl9pPr>
          </a:lstStyle>
          <a:p>
            <a:pPr marL="0" marR="0" lvl="0" indent="0" algn="ctr" defTabSz="1300346" rtl="0" eaLnBrk="1" fontAlgn="auto" latinLnBrk="0" hangingPunct="1">
              <a:lnSpc>
                <a:spcPct val="100000"/>
              </a:lnSpc>
              <a:spcBef>
                <a:spcPts val="900"/>
              </a:spcBef>
              <a:spcAft>
                <a:spcPts val="0"/>
              </a:spcAft>
              <a:buClrTx/>
              <a:buSzTx/>
              <a:buFontTx/>
              <a:buNone/>
              <a:tabLst/>
              <a:defRPr/>
            </a:pPr>
            <a:endParaRPr kumimoji="0" lang="it-IT" sz="2400" b="1" i="0" u="none" strike="noStrike" kern="0" cap="none" spc="0" normalizeH="0" baseline="0" noProof="0" dirty="0">
              <a:ln>
                <a:noFill/>
              </a:ln>
              <a:solidFill>
                <a:srgbClr val="002060"/>
              </a:solidFill>
              <a:effectLst>
                <a:outerShdw blurRad="38100" dist="38100" dir="2700000" algn="tl">
                  <a:srgbClr val="000000">
                    <a:alpha val="43137"/>
                  </a:srgbClr>
                </a:outerShdw>
              </a:effectLst>
              <a:uLnTx/>
              <a:uFillTx/>
              <a:latin typeface="Calibri"/>
              <a:cs typeface="Calibri"/>
              <a:sym typeface="Calibri"/>
            </a:endParaRPr>
          </a:p>
        </p:txBody>
      </p:sp>
      <p:sp>
        <p:nvSpPr>
          <p:cNvPr id="18" name="CasellaDiTesto 17"/>
          <p:cNvSpPr txBox="1"/>
          <p:nvPr/>
        </p:nvSpPr>
        <p:spPr>
          <a:xfrm>
            <a:off x="11102525" y="8769515"/>
            <a:ext cx="1862487" cy="59503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lvl="0" indent="0" algn="ctr" defTabSz="584200" rtl="0" eaLnBrk="1" fontAlgn="auto" latinLnBrk="0" hangingPunct="0">
              <a:lnSpc>
                <a:spcPct val="100000"/>
              </a:lnSpc>
              <a:spcBef>
                <a:spcPts val="0"/>
              </a:spcBef>
              <a:spcAft>
                <a:spcPts val="0"/>
              </a:spcAft>
              <a:buClrTx/>
              <a:buSzTx/>
              <a:buFontTx/>
              <a:buNone/>
              <a:tabLst/>
              <a:defRPr/>
            </a:pPr>
            <a:r>
              <a:rPr kumimoji="0" lang="it-IT" sz="1600" b="1" i="0" u="none" strike="noStrike" kern="0" cap="none" spc="0" normalizeH="0" baseline="0" noProof="0" dirty="0">
                <a:ln w="18000">
                  <a:solidFill>
                    <a:srgbClr val="00A2FF">
                      <a:lumMod val="75000"/>
                    </a:srgbClr>
                  </a:solidFill>
                  <a:prstDash val="solid"/>
                  <a:miter lim="800000"/>
                </a:ln>
                <a:noFill/>
                <a:effectLst>
                  <a:outerShdw blurRad="25500" dist="23000" dir="7020000" algn="tl">
                    <a:srgbClr val="000000">
                      <a:alpha val="50000"/>
                    </a:srgbClr>
                  </a:outerShdw>
                </a:effectLst>
                <a:uLnTx/>
                <a:uFillTx/>
                <a:latin typeface="Helvetica Neue"/>
                <a:ea typeface="Helvetica Neue"/>
                <a:cs typeface="Helvetica Neue"/>
                <a:sym typeface="Helvetica Neue"/>
              </a:rPr>
              <a:t>Tutti i diritti              sono riservati</a:t>
            </a:r>
          </a:p>
        </p:txBody>
      </p:sp>
      <p:sp>
        <p:nvSpPr>
          <p:cNvPr id="12" name="Sottotitolo 2">
            <a:extLst>
              <a:ext uri="{FF2B5EF4-FFF2-40B4-BE49-F238E27FC236}">
                <a16:creationId xmlns:a16="http://schemas.microsoft.com/office/drawing/2014/main" id="{6D3C8C52-F464-491A-9ABA-9EEAD8D563B2}"/>
              </a:ext>
            </a:extLst>
          </p:cNvPr>
          <p:cNvSpPr txBox="1">
            <a:spLocks noGrp="1"/>
          </p:cNvSpPr>
          <p:nvPr>
            <p:ph type="subTitle" idx="1"/>
          </p:nvPr>
        </p:nvSpPr>
        <p:spPr>
          <a:xfrm>
            <a:off x="1929038" y="1799226"/>
            <a:ext cx="11054082" cy="1124922"/>
          </a:xfrm>
          <a:prstGeom prst="rect">
            <a:avLst/>
          </a:prstGeom>
          <a:solidFill>
            <a:schemeClr val="bg1"/>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noAutofit/>
          </a:bodyPr>
          <a:lstStyle/>
          <a:p>
            <a:r>
              <a:rPr lang="it-IT" sz="7200" dirty="0">
                <a:ln w="0"/>
                <a:solidFill>
                  <a:schemeClr val="bg2">
                    <a:lumMod val="50000"/>
                  </a:schemeClr>
                </a:solidFill>
                <a:effectLst>
                  <a:outerShdw blurRad="50800" dist="38100" algn="l" rotWithShape="0">
                    <a:prstClr val="black">
                      <a:alpha val="40000"/>
                    </a:prstClr>
                  </a:outerShdw>
                </a:effectLst>
              </a:rPr>
              <a:t>GRAZIE PER L’ATTENZIONE</a:t>
            </a:r>
            <a:endParaRPr sz="7200" dirty="0">
              <a:ln w="0"/>
              <a:solidFill>
                <a:schemeClr val="bg2">
                  <a:lumMod val="50000"/>
                </a:schemeClr>
              </a:solidFill>
              <a:effectLst>
                <a:outerShdw blurRad="50800" dist="38100" algn="l" rotWithShape="0">
                  <a:prstClr val="black">
                    <a:alpha val="40000"/>
                  </a:prstClr>
                </a:outerShdw>
              </a:effectLst>
            </a:endParaRPr>
          </a:p>
        </p:txBody>
      </p:sp>
      <p:sp>
        <p:nvSpPr>
          <p:cNvPr id="14" name="CasellaDiTesto 13">
            <a:extLst>
              <a:ext uri="{FF2B5EF4-FFF2-40B4-BE49-F238E27FC236}">
                <a16:creationId xmlns:a16="http://schemas.microsoft.com/office/drawing/2014/main" id="{6833215D-4357-4E63-833B-C0D67651AC11}"/>
              </a:ext>
            </a:extLst>
          </p:cNvPr>
          <p:cNvSpPr txBox="1"/>
          <p:nvPr/>
        </p:nvSpPr>
        <p:spPr>
          <a:xfrm>
            <a:off x="511299" y="8834228"/>
            <a:ext cx="4573396" cy="53346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794" tIns="50794" rIns="50794" bIns="50794" numCol="1" spcCol="38096" rtlCol="0"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2800" b="0" i="0" u="none" strike="noStrike" kern="1200" cap="none" spc="0" normalizeH="0" baseline="0" noProof="0" dirty="0">
                <a:ln>
                  <a:noFill/>
                </a:ln>
                <a:solidFill>
                  <a:srgbClr val="40BAD2">
                    <a:lumMod val="40000"/>
                    <a:lumOff val="60000"/>
                  </a:srgbClr>
                </a:solidFill>
                <a:effectLst/>
                <a:uLnTx/>
                <a:uFillTx/>
                <a:latin typeface="Corbel" panose="020B0503020204020204"/>
                <a:ea typeface="+mn-ea"/>
                <a:cs typeface="+mn-cs"/>
              </a:rPr>
              <a:t>Dipartimento Formazione</a:t>
            </a:r>
          </a:p>
        </p:txBody>
      </p:sp>
      <p:sp>
        <p:nvSpPr>
          <p:cNvPr id="2" name="CasellaDiTesto 1">
            <a:extLst>
              <a:ext uri="{FF2B5EF4-FFF2-40B4-BE49-F238E27FC236}">
                <a16:creationId xmlns:a16="http://schemas.microsoft.com/office/drawing/2014/main" id="{F90A31F5-22FD-4EC3-8AC7-2473E13A355E}"/>
              </a:ext>
            </a:extLst>
          </p:cNvPr>
          <p:cNvSpPr txBox="1"/>
          <p:nvPr/>
        </p:nvSpPr>
        <p:spPr>
          <a:xfrm>
            <a:off x="6314008" y="3374960"/>
            <a:ext cx="3277051" cy="3737946"/>
          </a:xfrm>
          <a:prstGeom prst="rect">
            <a:avLst/>
          </a:prstGeom>
          <a:noFill/>
        </p:spPr>
        <p:txBody>
          <a:bodyPr wrap="none" rtlCol="0">
            <a:spAutoFit/>
          </a:bodyPr>
          <a:lstStyle/>
          <a:p>
            <a:pPr marL="0" marR="0" lvl="0" indent="0" algn="r" defTabSz="457200" rtl="0" eaLnBrk="1" fontAlgn="auto" latinLnBrk="0" hangingPunct="1">
              <a:lnSpc>
                <a:spcPct val="150000"/>
              </a:lnSpc>
              <a:spcBef>
                <a:spcPts val="0"/>
              </a:spcBef>
              <a:spcAft>
                <a:spcPts val="0"/>
              </a:spcAft>
              <a:buClrTx/>
              <a:buSzTx/>
              <a:buFontTx/>
              <a:buNone/>
              <a:tabLst/>
              <a:defRPr/>
            </a:pPr>
            <a:r>
              <a:rPr kumimoji="0" lang="it-IT" sz="2000" b="1" i="0" u="none" strike="noStrike" kern="1200" cap="none" spc="0" normalizeH="0" baseline="0" noProof="0" dirty="0">
                <a:ln>
                  <a:noFill/>
                </a:ln>
                <a:solidFill>
                  <a:srgbClr val="000000"/>
                </a:solidFill>
                <a:effectLst/>
                <a:uLnTx/>
                <a:uFillTx/>
                <a:latin typeface="Corbel" panose="020B0503020204020204"/>
                <a:ea typeface="+mn-ea"/>
                <a:cs typeface="+mn-cs"/>
              </a:rPr>
              <a:t>PROGETTAZIONE:</a:t>
            </a:r>
          </a:p>
          <a:p>
            <a:pPr marL="0" marR="0" lvl="0" indent="0" algn="r" defTabSz="457200" rtl="0" eaLnBrk="1" fontAlgn="auto" latinLnBrk="0" hangingPunct="1">
              <a:lnSpc>
                <a:spcPct val="150000"/>
              </a:lnSpc>
              <a:spcBef>
                <a:spcPts val="0"/>
              </a:spcBef>
              <a:spcAft>
                <a:spcPts val="0"/>
              </a:spcAft>
              <a:buClrTx/>
              <a:buSzTx/>
              <a:buFontTx/>
              <a:buNone/>
              <a:tabLst/>
              <a:defRPr/>
            </a:pPr>
            <a:r>
              <a:rPr kumimoji="0" lang="it-IT" sz="2000" b="1" i="0" u="none" strike="noStrike" kern="1200" cap="none" spc="0" normalizeH="0" baseline="0" noProof="0" dirty="0">
                <a:ln>
                  <a:noFill/>
                </a:ln>
                <a:solidFill>
                  <a:srgbClr val="000000"/>
                </a:solidFill>
                <a:effectLst/>
                <a:uLnTx/>
                <a:uFillTx/>
                <a:latin typeface="Corbel" panose="020B0503020204020204"/>
                <a:ea typeface="+mn-ea"/>
                <a:cs typeface="+mn-cs"/>
              </a:rPr>
              <a:t>COLLABORAZIONE:</a:t>
            </a:r>
          </a:p>
          <a:p>
            <a:pPr marL="0" marR="0" lvl="0" indent="0" algn="r" defTabSz="457200" rtl="0" eaLnBrk="1" fontAlgn="auto" latinLnBrk="0" hangingPunct="1">
              <a:lnSpc>
                <a:spcPct val="150000"/>
              </a:lnSpc>
              <a:spcBef>
                <a:spcPts val="0"/>
              </a:spcBef>
              <a:spcAft>
                <a:spcPts val="0"/>
              </a:spcAft>
              <a:buClrTx/>
              <a:buSzTx/>
              <a:buFontTx/>
              <a:buNone/>
              <a:tabLst/>
              <a:defRPr/>
            </a:pPr>
            <a:r>
              <a:rPr kumimoji="0" lang="it-IT" sz="2000" b="1" i="0" u="none" strike="noStrike" kern="1200" cap="none" spc="0" normalizeH="0" baseline="0" noProof="0" dirty="0">
                <a:ln>
                  <a:noFill/>
                </a:ln>
                <a:solidFill>
                  <a:srgbClr val="000000"/>
                </a:solidFill>
                <a:effectLst/>
                <a:uLnTx/>
                <a:uFillTx/>
                <a:latin typeface="Corbel" panose="020B0503020204020204"/>
                <a:ea typeface="+mn-ea"/>
                <a:cs typeface="+mn-cs"/>
              </a:rPr>
              <a:t>CONSULENZA TECNICA:</a:t>
            </a:r>
          </a:p>
          <a:p>
            <a:pPr marL="0" marR="0" lvl="0" indent="0" algn="r" defTabSz="457200" rtl="0" eaLnBrk="1" fontAlgn="auto" latinLnBrk="0" hangingPunct="1">
              <a:lnSpc>
                <a:spcPct val="150000"/>
              </a:lnSpc>
              <a:spcBef>
                <a:spcPts val="0"/>
              </a:spcBef>
              <a:spcAft>
                <a:spcPts val="0"/>
              </a:spcAft>
              <a:buClrTx/>
              <a:buSzTx/>
              <a:buFontTx/>
              <a:buNone/>
              <a:tabLst/>
              <a:defRPr/>
            </a:pPr>
            <a:r>
              <a:rPr kumimoji="0" lang="it-IT" sz="2000" b="1" i="0" u="none" strike="noStrike" kern="1200" cap="none" spc="0" normalizeH="0" baseline="0" noProof="0" dirty="0">
                <a:ln>
                  <a:noFill/>
                </a:ln>
                <a:solidFill>
                  <a:srgbClr val="000000"/>
                </a:solidFill>
                <a:effectLst/>
                <a:uLnTx/>
                <a:uFillTx/>
                <a:latin typeface="Corbel" panose="020B0503020204020204"/>
                <a:ea typeface="+mn-ea"/>
                <a:cs typeface="+mn-cs"/>
              </a:rPr>
              <a:t>SUPERVISIONE:</a:t>
            </a:r>
          </a:p>
          <a:p>
            <a:pPr marL="0" marR="0" lvl="0" indent="0" algn="r" defTabSz="457200" rtl="0" eaLnBrk="1" fontAlgn="auto" latinLnBrk="0" hangingPunct="1">
              <a:lnSpc>
                <a:spcPct val="150000"/>
              </a:lnSpc>
              <a:spcBef>
                <a:spcPts val="0"/>
              </a:spcBef>
              <a:spcAft>
                <a:spcPts val="0"/>
              </a:spcAft>
              <a:buClrTx/>
              <a:buSzTx/>
              <a:buFontTx/>
              <a:buNone/>
              <a:tabLst/>
              <a:defRPr/>
            </a:pPr>
            <a:endParaRPr kumimoji="0" lang="it-IT" sz="2000" b="1" i="0" u="none" strike="noStrike" kern="1200" cap="none" spc="0" normalizeH="0" baseline="0" noProof="0" dirty="0">
              <a:ln>
                <a:noFill/>
              </a:ln>
              <a:solidFill>
                <a:srgbClr val="000000"/>
              </a:solidFill>
              <a:effectLst/>
              <a:uLnTx/>
              <a:uFillTx/>
              <a:latin typeface="Corbel" panose="020B0503020204020204"/>
              <a:ea typeface="+mn-ea"/>
              <a:cs typeface="+mn-cs"/>
            </a:endParaRPr>
          </a:p>
          <a:p>
            <a:pPr marL="0" marR="0" lvl="0" indent="0" algn="r" defTabSz="457200" rtl="0" eaLnBrk="1" fontAlgn="auto" latinLnBrk="0" hangingPunct="1">
              <a:lnSpc>
                <a:spcPct val="150000"/>
              </a:lnSpc>
              <a:spcBef>
                <a:spcPts val="0"/>
              </a:spcBef>
              <a:spcAft>
                <a:spcPts val="0"/>
              </a:spcAft>
              <a:buClrTx/>
              <a:buSzTx/>
              <a:buFontTx/>
              <a:buNone/>
              <a:tabLst/>
              <a:defRPr/>
            </a:pPr>
            <a:r>
              <a:rPr kumimoji="0" lang="it-IT" sz="2000" b="1" i="0" u="none" strike="noStrike" kern="1200" cap="none" spc="0" normalizeH="0" baseline="0" noProof="0" dirty="0">
                <a:ln>
                  <a:noFill/>
                </a:ln>
                <a:solidFill>
                  <a:srgbClr val="000000"/>
                </a:solidFill>
                <a:effectLst/>
                <a:uLnTx/>
                <a:uFillTx/>
                <a:latin typeface="Corbel" panose="020B0503020204020204"/>
                <a:ea typeface="+mn-ea"/>
                <a:cs typeface="+mn-cs"/>
              </a:rPr>
              <a:t>REALIZZAZIONE GRAFICA:</a:t>
            </a:r>
          </a:p>
          <a:p>
            <a:pPr marL="0" marR="0" lvl="0" indent="0" algn="r" defTabSz="457200" rtl="0" eaLnBrk="1" fontAlgn="auto" latinLnBrk="0" hangingPunct="1">
              <a:lnSpc>
                <a:spcPct val="150000"/>
              </a:lnSpc>
              <a:spcBef>
                <a:spcPts val="0"/>
              </a:spcBef>
              <a:spcAft>
                <a:spcPts val="0"/>
              </a:spcAft>
              <a:buClrTx/>
              <a:buSzTx/>
              <a:buFontTx/>
              <a:buNone/>
              <a:tabLst/>
              <a:defRPr/>
            </a:pPr>
            <a:r>
              <a:rPr kumimoji="0" lang="it-IT" sz="2000" b="1" i="0" u="none" strike="noStrike" kern="1200" cap="none" spc="0" normalizeH="0" baseline="0" noProof="0" dirty="0">
                <a:ln>
                  <a:noFill/>
                </a:ln>
                <a:solidFill>
                  <a:srgbClr val="000000"/>
                </a:solidFill>
                <a:effectLst/>
                <a:uLnTx/>
                <a:uFillTx/>
                <a:latin typeface="Corbel" panose="020B0503020204020204"/>
                <a:ea typeface="+mn-ea"/>
                <a:cs typeface="+mn-cs"/>
              </a:rPr>
              <a:t>SPEAKER:</a:t>
            </a:r>
          </a:p>
          <a:p>
            <a:pPr marL="0" marR="0" lvl="0" indent="0" algn="r" defTabSz="457200" rtl="0" eaLnBrk="1" fontAlgn="auto" latinLnBrk="0" hangingPunct="1">
              <a:lnSpc>
                <a:spcPct val="150000"/>
              </a:lnSpc>
              <a:spcBef>
                <a:spcPts val="0"/>
              </a:spcBef>
              <a:spcAft>
                <a:spcPts val="0"/>
              </a:spcAft>
              <a:buClrTx/>
              <a:buSzTx/>
              <a:buFontTx/>
              <a:buNone/>
              <a:tabLst/>
              <a:defRPr/>
            </a:pPr>
            <a:endParaRPr kumimoji="0" lang="it-IT" sz="2000" b="1" i="0" u="none" strike="noStrike" kern="1200" cap="none" spc="0" normalizeH="0" baseline="0" noProof="0" dirty="0">
              <a:ln>
                <a:noFill/>
              </a:ln>
              <a:solidFill>
                <a:srgbClr val="000000"/>
              </a:solidFill>
              <a:effectLst/>
              <a:uLnTx/>
              <a:uFillTx/>
              <a:latin typeface="Corbel" panose="020B0503020204020204"/>
              <a:ea typeface="+mn-ea"/>
              <a:cs typeface="+mn-cs"/>
            </a:endParaRPr>
          </a:p>
        </p:txBody>
      </p:sp>
      <p:sp>
        <p:nvSpPr>
          <p:cNvPr id="3" name="CasellaDiTesto 2">
            <a:extLst>
              <a:ext uri="{FF2B5EF4-FFF2-40B4-BE49-F238E27FC236}">
                <a16:creationId xmlns:a16="http://schemas.microsoft.com/office/drawing/2014/main" id="{7AF5526A-DF49-46C8-A236-FCACCD29F356}"/>
              </a:ext>
            </a:extLst>
          </p:cNvPr>
          <p:cNvSpPr txBox="1"/>
          <p:nvPr/>
        </p:nvSpPr>
        <p:spPr>
          <a:xfrm>
            <a:off x="9958784" y="3374960"/>
            <a:ext cx="2818657" cy="3737946"/>
          </a:xfrm>
          <a:prstGeom prst="rect">
            <a:avLst/>
          </a:prstGeom>
          <a:noFill/>
        </p:spPr>
        <p:txBody>
          <a:bodyPr wrap="none" rtlCol="0">
            <a:spAutoFit/>
          </a:bodyPr>
          <a:lstStyle/>
          <a:p>
            <a:pPr marL="0" marR="0" lvl="0" indent="0" algn="l" defTabSz="457200" rtl="0" eaLnBrk="1" fontAlgn="auto" latinLnBrk="0" hangingPunct="1">
              <a:lnSpc>
                <a:spcPct val="150000"/>
              </a:lnSpc>
              <a:spcBef>
                <a:spcPts val="0"/>
              </a:spcBef>
              <a:spcAft>
                <a:spcPts val="0"/>
              </a:spcAft>
              <a:buClrTx/>
              <a:buSzTx/>
              <a:buFontTx/>
              <a:buNone/>
              <a:tabLst/>
              <a:defRPr/>
            </a:pPr>
            <a:r>
              <a:rPr kumimoji="0" lang="it-IT" sz="2000" b="1" i="0" u="none" strike="noStrike" kern="1200" cap="none" spc="0" normalizeH="0" baseline="0" noProof="0" dirty="0">
                <a:ln>
                  <a:noFill/>
                </a:ln>
                <a:solidFill>
                  <a:srgbClr val="000000"/>
                </a:solidFill>
                <a:effectLst/>
                <a:uLnTx/>
                <a:uFillTx/>
                <a:latin typeface="Corbel" panose="020B0503020204020204"/>
                <a:ea typeface="+mn-ea"/>
                <a:cs typeface="+mn-cs"/>
              </a:rPr>
              <a:t>ALBERTO PROTTI</a:t>
            </a:r>
          </a:p>
          <a:p>
            <a:pPr marL="0" marR="0" lvl="0" indent="0" algn="l" defTabSz="457200" rtl="0" eaLnBrk="1" fontAlgn="auto" latinLnBrk="0" hangingPunct="1">
              <a:lnSpc>
                <a:spcPct val="150000"/>
              </a:lnSpc>
              <a:spcBef>
                <a:spcPts val="0"/>
              </a:spcBef>
              <a:spcAft>
                <a:spcPts val="0"/>
              </a:spcAft>
              <a:buClrTx/>
              <a:buSzTx/>
              <a:buFontTx/>
              <a:buNone/>
              <a:tabLst/>
              <a:defRPr/>
            </a:pPr>
            <a:r>
              <a:rPr kumimoji="0" lang="it-IT" sz="2000" b="1" i="0" u="none" strike="noStrike" kern="1200" cap="none" spc="0" normalizeH="0" baseline="0" noProof="0" dirty="0">
                <a:ln>
                  <a:noFill/>
                </a:ln>
                <a:solidFill>
                  <a:srgbClr val="000000"/>
                </a:solidFill>
                <a:effectLst/>
                <a:uLnTx/>
                <a:uFillTx/>
                <a:latin typeface="Corbel" panose="020B0503020204020204"/>
                <a:ea typeface="+mn-ea"/>
                <a:cs typeface="+mn-cs"/>
              </a:rPr>
              <a:t>MARCO GAZZARRINI</a:t>
            </a:r>
          </a:p>
          <a:p>
            <a:pPr marL="0" marR="0" lvl="0" indent="0" algn="l" defTabSz="457200" rtl="0" eaLnBrk="1" fontAlgn="auto" latinLnBrk="0" hangingPunct="1">
              <a:lnSpc>
                <a:spcPct val="150000"/>
              </a:lnSpc>
              <a:spcBef>
                <a:spcPts val="0"/>
              </a:spcBef>
              <a:spcAft>
                <a:spcPts val="0"/>
              </a:spcAft>
              <a:buClrTx/>
              <a:buSzTx/>
              <a:buFontTx/>
              <a:buNone/>
              <a:tabLst/>
              <a:defRPr/>
            </a:pPr>
            <a:r>
              <a:rPr kumimoji="0" lang="it-IT" sz="2000" b="1" i="0" u="none" strike="noStrike" kern="1200" cap="none" spc="0" normalizeH="0" baseline="0" noProof="0" dirty="0">
                <a:ln>
                  <a:noFill/>
                </a:ln>
                <a:solidFill>
                  <a:srgbClr val="000000"/>
                </a:solidFill>
                <a:effectLst/>
                <a:uLnTx/>
                <a:uFillTx/>
                <a:latin typeface="Corbel" panose="020B0503020204020204"/>
                <a:ea typeface="+mn-ea"/>
                <a:cs typeface="+mn-cs"/>
              </a:rPr>
              <a:t>GILBERTO SEBASTIANI</a:t>
            </a:r>
          </a:p>
          <a:p>
            <a:pPr marL="0" marR="0" lvl="0" indent="0" algn="l" defTabSz="457200" rtl="0" eaLnBrk="1" fontAlgn="auto" latinLnBrk="0" hangingPunct="1">
              <a:lnSpc>
                <a:spcPct val="150000"/>
              </a:lnSpc>
              <a:spcBef>
                <a:spcPts val="0"/>
              </a:spcBef>
              <a:spcAft>
                <a:spcPts val="0"/>
              </a:spcAft>
              <a:buClrTx/>
              <a:buSzTx/>
              <a:buFontTx/>
              <a:buNone/>
              <a:tabLst/>
              <a:defRPr/>
            </a:pPr>
            <a:r>
              <a:rPr kumimoji="0" lang="it-IT" sz="2000" b="1" i="0" u="none" strike="noStrike" kern="1200" cap="none" spc="0" normalizeH="0" baseline="0" noProof="0" dirty="0">
                <a:ln>
                  <a:noFill/>
                </a:ln>
                <a:solidFill>
                  <a:srgbClr val="000000"/>
                </a:solidFill>
                <a:effectLst/>
                <a:uLnTx/>
                <a:uFillTx/>
                <a:latin typeface="Corbel" panose="020B0503020204020204"/>
                <a:ea typeface="+mn-ea"/>
                <a:cs typeface="+mn-cs"/>
              </a:rPr>
              <a:t>COMMISSIONE</a:t>
            </a:r>
          </a:p>
          <a:p>
            <a:pPr marL="0" marR="0" lvl="0" indent="0" algn="l" defTabSz="457200" rtl="0" eaLnBrk="1" fontAlgn="auto" latinLnBrk="0" hangingPunct="1">
              <a:lnSpc>
                <a:spcPct val="150000"/>
              </a:lnSpc>
              <a:spcBef>
                <a:spcPts val="0"/>
              </a:spcBef>
              <a:spcAft>
                <a:spcPts val="0"/>
              </a:spcAft>
              <a:buClrTx/>
              <a:buSzTx/>
              <a:buFontTx/>
              <a:buNone/>
              <a:tabLst/>
              <a:defRPr/>
            </a:pPr>
            <a:r>
              <a:rPr kumimoji="0" lang="it-IT" sz="2000" b="1" i="0" u="none" strike="noStrike" kern="1200" cap="none" spc="0" normalizeH="0" baseline="0" noProof="0" dirty="0">
                <a:ln>
                  <a:noFill/>
                </a:ln>
                <a:solidFill>
                  <a:srgbClr val="000000"/>
                </a:solidFill>
                <a:effectLst/>
                <a:uLnTx/>
                <a:uFillTx/>
                <a:latin typeface="Corbel" panose="020B0503020204020204"/>
                <a:ea typeface="+mn-ea"/>
                <a:cs typeface="+mn-cs"/>
              </a:rPr>
              <a:t> FORMAZIONE FISE</a:t>
            </a:r>
          </a:p>
          <a:p>
            <a:pPr marL="0" marR="0" lvl="0" indent="0" algn="l" defTabSz="457200" rtl="0" eaLnBrk="1" fontAlgn="auto" latinLnBrk="0" hangingPunct="1">
              <a:lnSpc>
                <a:spcPct val="150000"/>
              </a:lnSpc>
              <a:spcBef>
                <a:spcPts val="0"/>
              </a:spcBef>
              <a:spcAft>
                <a:spcPts val="0"/>
              </a:spcAft>
              <a:buClrTx/>
              <a:buSzTx/>
              <a:buFontTx/>
              <a:buNone/>
              <a:tabLst/>
              <a:defRPr/>
            </a:pPr>
            <a:r>
              <a:rPr kumimoji="0" lang="it-IT" sz="2000" b="1" i="0" u="none" strike="noStrike" kern="1200" cap="none" spc="0" normalizeH="0" baseline="0" noProof="0" dirty="0">
                <a:ln>
                  <a:noFill/>
                </a:ln>
                <a:solidFill>
                  <a:srgbClr val="000000"/>
                </a:solidFill>
                <a:effectLst/>
                <a:uLnTx/>
                <a:uFillTx/>
                <a:latin typeface="Corbel" panose="020B0503020204020204"/>
                <a:ea typeface="+mn-ea"/>
                <a:cs typeface="+mn-cs"/>
              </a:rPr>
              <a:t>KARIN QUARTA</a:t>
            </a:r>
          </a:p>
          <a:p>
            <a:pPr marL="0" marR="0" lvl="0" indent="0" algn="l" defTabSz="457200" rtl="0" eaLnBrk="1" fontAlgn="auto" latinLnBrk="0" hangingPunct="1">
              <a:lnSpc>
                <a:spcPct val="150000"/>
              </a:lnSpc>
              <a:spcBef>
                <a:spcPts val="0"/>
              </a:spcBef>
              <a:spcAft>
                <a:spcPts val="0"/>
              </a:spcAft>
              <a:buClrTx/>
              <a:buSzTx/>
              <a:buFontTx/>
              <a:buNone/>
              <a:tabLst/>
              <a:defRPr/>
            </a:pPr>
            <a:r>
              <a:rPr kumimoji="0" lang="it-IT" sz="2000" b="1" i="0" u="none" strike="noStrike" kern="1200" cap="none" spc="0" normalizeH="0" baseline="0" noProof="0" dirty="0">
                <a:ln>
                  <a:noFill/>
                </a:ln>
                <a:solidFill>
                  <a:srgbClr val="000000"/>
                </a:solidFill>
                <a:effectLst/>
                <a:uLnTx/>
                <a:uFillTx/>
                <a:latin typeface="Corbel" panose="020B0503020204020204"/>
                <a:ea typeface="+mn-ea"/>
                <a:cs typeface="+mn-cs"/>
              </a:rPr>
              <a:t>SERENA ROMANO</a:t>
            </a:r>
          </a:p>
          <a:p>
            <a:pPr marL="0" marR="0" lvl="0" indent="0" algn="l" defTabSz="457200" rtl="0" eaLnBrk="1" fontAlgn="auto" latinLnBrk="0" hangingPunct="1">
              <a:lnSpc>
                <a:spcPct val="150000"/>
              </a:lnSpc>
              <a:spcBef>
                <a:spcPts val="0"/>
              </a:spcBef>
              <a:spcAft>
                <a:spcPts val="0"/>
              </a:spcAft>
              <a:buClrTx/>
              <a:buSzTx/>
              <a:buFontTx/>
              <a:buNone/>
              <a:tabLst/>
              <a:defRPr/>
            </a:pPr>
            <a:r>
              <a:rPr kumimoji="0" lang="it-IT" sz="2000" b="1" i="0" u="none" strike="noStrike" kern="1200" cap="none" spc="0" normalizeH="0" baseline="0" noProof="0" dirty="0">
                <a:ln>
                  <a:noFill/>
                </a:ln>
                <a:solidFill>
                  <a:srgbClr val="000000"/>
                </a:solidFill>
                <a:effectLst/>
                <a:uLnTx/>
                <a:uFillTx/>
                <a:latin typeface="Corbel" panose="020B0503020204020204"/>
                <a:ea typeface="+mn-ea"/>
                <a:cs typeface="+mn-cs"/>
              </a:rPr>
              <a:t>ROSSELLA ROMANO</a:t>
            </a:r>
          </a:p>
        </p:txBody>
      </p:sp>
      <p:pic>
        <p:nvPicPr>
          <p:cNvPr id="9" name="Immagine 8" descr="Immagine che contiene giocattolo, idrante, disegnando&#10;&#10;Descrizione generata automaticamente">
            <a:extLst>
              <a:ext uri="{FF2B5EF4-FFF2-40B4-BE49-F238E27FC236}">
                <a16:creationId xmlns:a16="http://schemas.microsoft.com/office/drawing/2014/main" id="{E31808F3-C215-4912-B9F2-3580B5FD8CE0}"/>
              </a:ext>
            </a:extLst>
          </p:cNvPr>
          <p:cNvPicPr>
            <a:picLocks noChangeAspect="1"/>
          </p:cNvPicPr>
          <p:nvPr/>
        </p:nvPicPr>
        <p:blipFill rotWithShape="1">
          <a:blip r:embed="rId3">
            <a:alphaModFix amt="35000"/>
            <a:extLst>
              <a:ext uri="{28A0092B-C50C-407E-A947-70E740481C1C}">
                <a14:useLocalDpi xmlns:a14="http://schemas.microsoft.com/office/drawing/2010/main" val="0"/>
              </a:ext>
            </a:extLst>
          </a:blip>
          <a:srcRect l="10616" t="16973" r="15073" b="16095"/>
          <a:stretch/>
        </p:blipFill>
        <p:spPr>
          <a:xfrm>
            <a:off x="-1442990" y="-307776"/>
            <a:ext cx="9063872" cy="8262150"/>
          </a:xfrm>
          <a:prstGeom prst="rect">
            <a:avLst/>
          </a:prstGeom>
        </p:spPr>
      </p:pic>
    </p:spTree>
    <p:extLst>
      <p:ext uri="{BB962C8B-B14F-4D97-AF65-F5344CB8AC3E}">
        <p14:creationId xmlns:p14="http://schemas.microsoft.com/office/powerpoint/2010/main" val="680455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nodePh="1">
                                  <p:stCondLst>
                                    <p:cond delay="0"/>
                                  </p:stCondLst>
                                  <p:endCondLst>
                                    <p:cond evt="begin" delay="0">
                                      <p:tn val="5"/>
                                    </p:cond>
                                  </p:endCondLst>
                                  <p:iterate type="lt">
                                    <p:tmPct val="10000"/>
                                  </p:iterate>
                                  <p:childTnLst>
                                    <p:set>
                                      <p:cBhvr>
                                        <p:cTn id="6" dur="1" fill="hold">
                                          <p:stCondLst>
                                            <p:cond delay="0"/>
                                          </p:stCondLst>
                                        </p:cTn>
                                        <p:tgtEl>
                                          <p:spTgt spid="16">
                                            <p:txEl>
                                              <p:pRg st="0" end="0"/>
                                            </p:txEl>
                                          </p:spTgt>
                                        </p:tgtEl>
                                        <p:attrNameLst>
                                          <p:attrName>style.visibility</p:attrName>
                                        </p:attrNameLst>
                                      </p:cBhvr>
                                      <p:to>
                                        <p:strVal val="visible"/>
                                      </p:to>
                                    </p:set>
                                    <p:anim calcmode="lin" valueType="num">
                                      <p:cBhvr>
                                        <p:cTn id="7" dur="500" fill="hold"/>
                                        <p:tgtEl>
                                          <p:spTgt spid="16">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6">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16">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6">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6">
                                            <p:txEl>
                                              <p:pRg st="0" end="0"/>
                                            </p:txEl>
                                          </p:spTgt>
                                        </p:tgtEl>
                                      </p:cBhvr>
                                    </p:animEffect>
                                  </p:childTnLst>
                                </p:cTn>
                              </p:par>
                            </p:childTnLst>
                          </p:cTn>
                        </p:par>
                        <p:par>
                          <p:cTn id="12" fill="hold">
                            <p:stCondLst>
                              <p:cond delay="500"/>
                            </p:stCondLst>
                            <p:childTnLst>
                              <p:par>
                                <p:cTn id="13" presetID="56" presetClass="entr" presetSubtype="0" fill="hold" grpId="0" nodeType="afterEffect">
                                  <p:stCondLst>
                                    <p:cond delay="0"/>
                                  </p:stCondLst>
                                  <p:iterate type="lt">
                                    <p:tmPct val="10000"/>
                                  </p:iterate>
                                  <p:childTnLst>
                                    <p:set>
                                      <p:cBhvr>
                                        <p:cTn id="14" dur="1" fill="hold">
                                          <p:stCondLst>
                                            <p:cond delay="0"/>
                                          </p:stCondLst>
                                        </p:cTn>
                                        <p:tgtEl>
                                          <p:spTgt spid="12">
                                            <p:bg/>
                                          </p:spTgt>
                                        </p:tgtEl>
                                        <p:attrNameLst>
                                          <p:attrName>style.visibility</p:attrName>
                                        </p:attrNameLst>
                                      </p:cBhvr>
                                      <p:to>
                                        <p:strVal val="visible"/>
                                      </p:to>
                                    </p:set>
                                    <p:anim by="(-#ppt_w*2)" calcmode="lin" valueType="num">
                                      <p:cBhvr rctx="PPT">
                                        <p:cTn id="15" dur="500" autoRev="1" fill="hold">
                                          <p:stCondLst>
                                            <p:cond delay="0"/>
                                          </p:stCondLst>
                                        </p:cTn>
                                        <p:tgtEl>
                                          <p:spTgt spid="12">
                                            <p:bg/>
                                          </p:spTgt>
                                        </p:tgtEl>
                                        <p:attrNameLst>
                                          <p:attrName>ppt_w</p:attrName>
                                        </p:attrNameLst>
                                      </p:cBhvr>
                                    </p:anim>
                                    <p:anim by="(#ppt_w*0.50)" calcmode="lin" valueType="num">
                                      <p:cBhvr>
                                        <p:cTn id="16" dur="500" decel="50000" autoRev="1" fill="hold">
                                          <p:stCondLst>
                                            <p:cond delay="0"/>
                                          </p:stCondLst>
                                        </p:cTn>
                                        <p:tgtEl>
                                          <p:spTgt spid="12">
                                            <p:bg/>
                                          </p:spTgt>
                                        </p:tgtEl>
                                        <p:attrNameLst>
                                          <p:attrName>ppt_x</p:attrName>
                                        </p:attrNameLst>
                                      </p:cBhvr>
                                    </p:anim>
                                    <p:anim from="(-#ppt_h/2)" to="(#ppt_y)" calcmode="lin" valueType="num">
                                      <p:cBhvr>
                                        <p:cTn id="17" dur="1000" fill="hold">
                                          <p:stCondLst>
                                            <p:cond delay="0"/>
                                          </p:stCondLst>
                                        </p:cTn>
                                        <p:tgtEl>
                                          <p:spTgt spid="12">
                                            <p:bg/>
                                          </p:spTgt>
                                        </p:tgtEl>
                                        <p:attrNameLst>
                                          <p:attrName>ppt_y</p:attrName>
                                        </p:attrNameLst>
                                      </p:cBhvr>
                                    </p:anim>
                                    <p:animRot by="21600000">
                                      <p:cBhvr>
                                        <p:cTn id="18" dur="1000" fill="hold">
                                          <p:stCondLst>
                                            <p:cond delay="0"/>
                                          </p:stCondLst>
                                        </p:cTn>
                                        <p:tgtEl>
                                          <p:spTgt spid="12">
                                            <p:bg/>
                                          </p:spTgt>
                                        </p:tgtEl>
                                        <p:attrNameLst>
                                          <p:attrName>r</p:attrName>
                                        </p:attrNameLst>
                                      </p:cBhvr>
                                    </p:animRot>
                                  </p:childTnLst>
                                </p:cTn>
                              </p:par>
                            </p:childTnLst>
                          </p:cTn>
                        </p:par>
                      </p:childTnLst>
                    </p:cTn>
                  </p:par>
                  <p:par>
                    <p:cTn id="19" fill="hold">
                      <p:stCondLst>
                        <p:cond delay="indefinite"/>
                      </p:stCondLst>
                      <p:childTnLst>
                        <p:par>
                          <p:cTn id="20" fill="hold">
                            <p:stCondLst>
                              <p:cond delay="0"/>
                            </p:stCondLst>
                            <p:childTnLst>
                              <p:par>
                                <p:cTn id="21" presetID="56" presetClass="entr" presetSubtype="0" fill="hold" grpId="0" nodeType="clickEffect">
                                  <p:stCondLst>
                                    <p:cond delay="0"/>
                                  </p:stCondLst>
                                  <p:iterate type="lt">
                                    <p:tmPct val="10000"/>
                                  </p:iterate>
                                  <p:childTnLst>
                                    <p:set>
                                      <p:cBhvr>
                                        <p:cTn id="22" dur="1" fill="hold">
                                          <p:stCondLst>
                                            <p:cond delay="0"/>
                                          </p:stCondLst>
                                        </p:cTn>
                                        <p:tgtEl>
                                          <p:spTgt spid="12">
                                            <p:txEl>
                                              <p:pRg st="0" end="0"/>
                                            </p:txEl>
                                          </p:spTgt>
                                        </p:tgtEl>
                                        <p:attrNameLst>
                                          <p:attrName>style.visibility</p:attrName>
                                        </p:attrNameLst>
                                      </p:cBhvr>
                                      <p:to>
                                        <p:strVal val="visible"/>
                                      </p:to>
                                    </p:set>
                                    <p:anim by="(-#ppt_w*2)" calcmode="lin" valueType="num">
                                      <p:cBhvr rctx="PPT">
                                        <p:cTn id="23" dur="500" autoRev="1" fill="hold">
                                          <p:stCondLst>
                                            <p:cond delay="0"/>
                                          </p:stCondLst>
                                        </p:cTn>
                                        <p:tgtEl>
                                          <p:spTgt spid="12">
                                            <p:txEl>
                                              <p:pRg st="0" end="0"/>
                                            </p:txEl>
                                          </p:spTgt>
                                        </p:tgtEl>
                                        <p:attrNameLst>
                                          <p:attrName>ppt_w</p:attrName>
                                        </p:attrNameLst>
                                      </p:cBhvr>
                                    </p:anim>
                                    <p:anim by="(#ppt_w*0.50)" calcmode="lin" valueType="num">
                                      <p:cBhvr>
                                        <p:cTn id="24" dur="500" decel="50000" autoRev="1" fill="hold">
                                          <p:stCondLst>
                                            <p:cond delay="0"/>
                                          </p:stCondLst>
                                        </p:cTn>
                                        <p:tgtEl>
                                          <p:spTgt spid="12">
                                            <p:txEl>
                                              <p:pRg st="0" end="0"/>
                                            </p:txEl>
                                          </p:spTgt>
                                        </p:tgtEl>
                                        <p:attrNameLst>
                                          <p:attrName>ppt_x</p:attrName>
                                        </p:attrNameLst>
                                      </p:cBhvr>
                                    </p:anim>
                                    <p:anim from="(-#ppt_h/2)" to="(#ppt_y)" calcmode="lin" valueType="num">
                                      <p:cBhvr>
                                        <p:cTn id="25" dur="1000" fill="hold">
                                          <p:stCondLst>
                                            <p:cond delay="0"/>
                                          </p:stCondLst>
                                        </p:cTn>
                                        <p:tgtEl>
                                          <p:spTgt spid="12">
                                            <p:txEl>
                                              <p:pRg st="0" end="0"/>
                                            </p:txEl>
                                          </p:spTgt>
                                        </p:tgtEl>
                                        <p:attrNameLst>
                                          <p:attrName>ppt_y</p:attrName>
                                        </p:attrNameLst>
                                      </p:cBhvr>
                                    </p:anim>
                                    <p:animRot by="21600000">
                                      <p:cBhvr>
                                        <p:cTn id="26" dur="1000" fill="hold">
                                          <p:stCondLst>
                                            <p:cond delay="0"/>
                                          </p:stCondLst>
                                        </p:cTn>
                                        <p:tgtEl>
                                          <p:spTgt spid="12">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uiExpand="1" build="p"/>
      <p:bldP spid="12" grpId="0" build="p"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0" name="Picture 2" descr="Picture 2"/>
          <p:cNvPicPr>
            <a:picLocks noChangeAspect="1"/>
          </p:cNvPicPr>
          <p:nvPr/>
        </p:nvPicPr>
        <p:blipFill>
          <a:blip r:embed="rId5"/>
          <a:stretch>
            <a:fillRect/>
          </a:stretch>
        </p:blipFill>
        <p:spPr>
          <a:xfrm>
            <a:off x="-29766" y="7181056"/>
            <a:ext cx="13112907" cy="2572545"/>
          </a:xfrm>
          <a:prstGeom prst="rect">
            <a:avLst/>
          </a:prstGeom>
          <a:ln w="12700">
            <a:miter lim="400000"/>
          </a:ln>
        </p:spPr>
      </p:pic>
      <p:sp>
        <p:nvSpPr>
          <p:cNvPr id="4" name="CasellaDiTesto 3"/>
          <p:cNvSpPr txBox="1"/>
          <p:nvPr/>
        </p:nvSpPr>
        <p:spPr>
          <a:xfrm>
            <a:off x="518269" y="8467328"/>
            <a:ext cx="4573396" cy="53346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794" tIns="50794" rIns="50794" bIns="50794" numCol="1" spcCol="38096" rtlCol="0"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2800" b="0" i="0" u="none" strike="noStrike" kern="1200" cap="none" spc="0" normalizeH="0" baseline="0" noProof="0" dirty="0">
                <a:ln>
                  <a:noFill/>
                </a:ln>
                <a:solidFill>
                  <a:srgbClr val="40BAD2">
                    <a:lumMod val="40000"/>
                    <a:lumOff val="60000"/>
                  </a:srgbClr>
                </a:solidFill>
                <a:effectLst/>
                <a:uLnTx/>
                <a:uFillTx/>
                <a:latin typeface="Corbel" panose="020B0503020204020204"/>
                <a:ea typeface="+mn-ea"/>
                <a:cs typeface="+mn-cs"/>
              </a:rPr>
              <a:t>Dipartimento Formazione</a:t>
            </a:r>
          </a:p>
        </p:txBody>
      </p:sp>
      <p:sp>
        <p:nvSpPr>
          <p:cNvPr id="9" name="CasellaDiTesto 8"/>
          <p:cNvSpPr txBox="1"/>
          <p:nvPr/>
        </p:nvSpPr>
        <p:spPr>
          <a:xfrm>
            <a:off x="10937971" y="8609128"/>
            <a:ext cx="1486125" cy="60711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lvl="0" indent="0" algn="ctr" defTabSz="584200" rtl="0" eaLnBrk="1" fontAlgn="auto" latinLnBrk="0" hangingPunct="0">
              <a:lnSpc>
                <a:spcPct val="100000"/>
              </a:lnSpc>
              <a:spcBef>
                <a:spcPts val="0"/>
              </a:spcBef>
              <a:spcAft>
                <a:spcPts val="0"/>
              </a:spcAft>
              <a:buClrTx/>
              <a:buSzTx/>
              <a:buFontTx/>
              <a:buNone/>
              <a:tabLst/>
              <a:defRPr/>
            </a:pPr>
            <a:r>
              <a:rPr kumimoji="0" lang="it-IT" sz="1600" b="0" i="0" u="none" strike="noStrike" kern="1200" cap="none" spc="0" normalizeH="0" baseline="0" noProof="0" dirty="0">
                <a:ln w="18000">
                  <a:solidFill>
                    <a:srgbClr val="40BAD2">
                      <a:lumMod val="75000"/>
                    </a:srgbClr>
                  </a:solidFill>
                  <a:prstDash val="solid"/>
                  <a:miter lim="800000"/>
                </a:ln>
                <a:noFill/>
                <a:effectLst>
                  <a:outerShdw blurRad="25500" dist="23000" dir="7020000" algn="tl">
                    <a:srgbClr val="000000">
                      <a:alpha val="50000"/>
                    </a:srgbClr>
                  </a:outerShdw>
                </a:effectLst>
                <a:uLnTx/>
                <a:uFillTx/>
                <a:latin typeface="Helvetica Neue"/>
                <a:ea typeface="Helvetica Neue"/>
                <a:cs typeface="Helvetica Neue"/>
                <a:sym typeface="Helvetica Neue"/>
              </a:rPr>
              <a:t>Tutti i diritti              sono riservati</a:t>
            </a:r>
          </a:p>
        </p:txBody>
      </p:sp>
      <p:sp>
        <p:nvSpPr>
          <p:cNvPr id="2" name="CasellaDiTesto 1">
            <a:extLst>
              <a:ext uri="{FF2B5EF4-FFF2-40B4-BE49-F238E27FC236}">
                <a16:creationId xmlns:a16="http://schemas.microsoft.com/office/drawing/2014/main" id="{073A2497-27C4-4B7C-B13A-C3125A9D5866}"/>
              </a:ext>
            </a:extLst>
          </p:cNvPr>
          <p:cNvSpPr txBox="1"/>
          <p:nvPr/>
        </p:nvSpPr>
        <p:spPr>
          <a:xfrm>
            <a:off x="619869" y="1388635"/>
            <a:ext cx="8567650" cy="4031873"/>
          </a:xfrm>
          <a:prstGeom prst="rect">
            <a:avLst/>
          </a:prstGeom>
          <a:noFill/>
          <a:ln w="38100">
            <a:noFill/>
          </a:ln>
        </p:spPr>
        <p:txBody>
          <a:bodyPr wrap="square" rtlCol="0">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it-IT" sz="3200" b="0" i="0" u="none" strike="noStrike" kern="1200" cap="none" spc="0" normalizeH="0" baseline="0" noProof="0" dirty="0">
                <a:ln>
                  <a:noFill/>
                </a:ln>
                <a:solidFill>
                  <a:srgbClr val="545454"/>
                </a:solidFill>
                <a:effectLst/>
                <a:uLnTx/>
                <a:uFillTx/>
                <a:latin typeface="Corbel" panose="020B0503020204020204"/>
                <a:ea typeface="+mn-ea"/>
                <a:cs typeface="+mn-cs"/>
              </a:rPr>
              <a:t>Questa presentazione/testo fa parte del materiale</a:t>
            </a: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it-IT" sz="3200" b="0" i="0" u="none" strike="noStrike" kern="1200" cap="none" spc="0" normalizeH="0" baseline="0" noProof="0" dirty="0">
                <a:ln>
                  <a:noFill/>
                </a:ln>
                <a:solidFill>
                  <a:srgbClr val="545454"/>
                </a:solidFill>
                <a:effectLst/>
                <a:uLnTx/>
                <a:uFillTx/>
                <a:latin typeface="Corbel" panose="020B0503020204020204"/>
                <a:ea typeface="+mn-ea"/>
                <a:cs typeface="+mn-cs"/>
              </a:rPr>
              <a:t>didattico realizzato dalla FISE la quale possiede i</a:t>
            </a: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it-IT" sz="3200" b="0" i="0" u="none" strike="noStrike" kern="1200" cap="none" spc="0" normalizeH="0" baseline="0" noProof="0" dirty="0">
                <a:ln>
                  <a:noFill/>
                </a:ln>
                <a:solidFill>
                  <a:srgbClr val="545454"/>
                </a:solidFill>
                <a:effectLst/>
                <a:uLnTx/>
                <a:uFillTx/>
                <a:latin typeface="Corbel" panose="020B0503020204020204"/>
                <a:ea typeface="+mn-ea"/>
                <a:cs typeface="+mn-cs"/>
              </a:rPr>
              <a:t>diritti patrimoniali dell’opera. Pertanto tutte le informazioni, i dati, i contenuti editoriali, le immagini, i grafici, i disegni e, in generale, il materiale ivi contenuto e pubblicato (di seguito ‘i Contenuti’) sono protetti dalle leggi in materia di proprietà intellettuale.</a:t>
            </a:r>
          </a:p>
        </p:txBody>
      </p:sp>
      <p:sp>
        <p:nvSpPr>
          <p:cNvPr id="3" name="CasellaDiTesto 2">
            <a:extLst>
              <a:ext uri="{FF2B5EF4-FFF2-40B4-BE49-F238E27FC236}">
                <a16:creationId xmlns:a16="http://schemas.microsoft.com/office/drawing/2014/main" id="{3EFE78F6-02F2-4B3F-8331-1539D2A2C1AD}"/>
              </a:ext>
            </a:extLst>
          </p:cNvPr>
          <p:cNvSpPr txBox="1"/>
          <p:nvPr/>
        </p:nvSpPr>
        <p:spPr>
          <a:xfrm>
            <a:off x="889373" y="5686614"/>
            <a:ext cx="11549124" cy="1077218"/>
          </a:xfrm>
          <a:prstGeom prst="rect">
            <a:avLst/>
          </a:prstGeom>
          <a:solidFill>
            <a:schemeClr val="bg1"/>
          </a:solidFill>
          <a:ln w="38100">
            <a:solidFill>
              <a:schemeClr val="accent1">
                <a:lumMod val="50000"/>
              </a:schemeClr>
            </a:solidFill>
          </a:ln>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3200" b="0" i="0" u="none" strike="noStrike" kern="1200" cap="none" spc="0" normalizeH="0" baseline="0" noProof="0" dirty="0">
                <a:ln>
                  <a:noFill/>
                </a:ln>
                <a:solidFill>
                  <a:srgbClr val="545454"/>
                </a:solidFill>
                <a:effectLst/>
                <a:uLnTx/>
                <a:uFillTx/>
                <a:latin typeface="Corbel" panose="020B0503020204020204"/>
                <a:ea typeface="+mn-ea"/>
                <a:cs typeface="+mn-cs"/>
              </a:rPr>
              <a:t>L’Utente si obbliga a non copiare, modificare, creare lavori derivati</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3200" b="0" i="0" u="none" strike="noStrike" kern="1200" cap="none" spc="0" normalizeH="0" baseline="0" noProof="0" dirty="0">
                <a:ln>
                  <a:noFill/>
                </a:ln>
                <a:solidFill>
                  <a:srgbClr val="545454"/>
                </a:solidFill>
                <a:effectLst/>
                <a:uLnTx/>
                <a:uFillTx/>
                <a:latin typeface="Corbel" panose="020B0503020204020204"/>
                <a:ea typeface="+mn-ea"/>
                <a:cs typeface="+mn-cs"/>
              </a:rPr>
              <a:t>da  o, comunque, disporre in qualsiasi altro modo dei Contenuti.</a:t>
            </a:r>
          </a:p>
        </p:txBody>
      </p:sp>
      <p:pic>
        <p:nvPicPr>
          <p:cNvPr id="8" name="Audio registrato">
            <a:hlinkClick r:id="" action="ppaction://media"/>
            <a:extLst>
              <a:ext uri="{FF2B5EF4-FFF2-40B4-BE49-F238E27FC236}">
                <a16:creationId xmlns:a16="http://schemas.microsoft.com/office/drawing/2014/main" id="{61F98374-7633-4C40-944E-CC09338D990B}"/>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6197600" y="4572000"/>
            <a:ext cx="609600" cy="609600"/>
          </a:xfrm>
          <a:prstGeom prst="rect">
            <a:avLst/>
          </a:prstGeom>
        </p:spPr>
      </p:pic>
    </p:spTree>
    <p:extLst>
      <p:ext uri="{BB962C8B-B14F-4D97-AF65-F5344CB8AC3E}">
        <p14:creationId xmlns:p14="http://schemas.microsoft.com/office/powerpoint/2010/main" val="2012209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4715"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8"/>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0" name="Picture 2" descr="Picture 2"/>
          <p:cNvPicPr>
            <a:picLocks noChangeAspect="1"/>
          </p:cNvPicPr>
          <p:nvPr/>
        </p:nvPicPr>
        <p:blipFill>
          <a:blip r:embed="rId4"/>
          <a:stretch>
            <a:fillRect/>
          </a:stretch>
        </p:blipFill>
        <p:spPr>
          <a:xfrm>
            <a:off x="2" y="7232263"/>
            <a:ext cx="13127135" cy="2685099"/>
          </a:xfrm>
          <a:prstGeom prst="rect">
            <a:avLst/>
          </a:prstGeom>
          <a:ln w="12700">
            <a:miter lim="400000"/>
          </a:ln>
        </p:spPr>
      </p:pic>
      <p:sp>
        <p:nvSpPr>
          <p:cNvPr id="128" name="Titolo 1"/>
          <p:cNvSpPr txBox="1">
            <a:spLocks noGrp="1"/>
          </p:cNvSpPr>
          <p:nvPr>
            <p:ph type="ctrTitle"/>
          </p:nvPr>
        </p:nvSpPr>
        <p:spPr>
          <a:xfrm>
            <a:off x="669755" y="1636440"/>
            <a:ext cx="11054081" cy="1740993"/>
          </a:xfrm>
          <a:prstGeom prst="rect">
            <a:avLst/>
          </a:prstGeom>
        </p:spPr>
        <p:txBody>
          <a:bodyPr>
            <a:noAutofit/>
          </a:bodyPr>
          <a:lstStyle/>
          <a:p>
            <a:pPr defTabSz="1274338">
              <a:defRPr sz="6000"/>
            </a:pPr>
            <a:r>
              <a:rPr lang="it-IT" sz="7200" dirty="0">
                <a:solidFill>
                  <a:srgbClr val="0070C0"/>
                </a:solidFill>
                <a:latin typeface="Gill Sans MT" panose="020B0502020104020203" pitchFamily="34" charset="0"/>
              </a:rPr>
              <a:t>TECNICA EQUESTRE</a:t>
            </a:r>
            <a:endParaRPr sz="7200" dirty="0">
              <a:solidFill>
                <a:srgbClr val="0070C0"/>
              </a:solidFill>
              <a:latin typeface="Gill Sans MT" panose="020B0502020104020203" pitchFamily="34" charset="0"/>
            </a:endParaRPr>
          </a:p>
        </p:txBody>
      </p:sp>
      <p:sp>
        <p:nvSpPr>
          <p:cNvPr id="129" name="Sottotitolo 2"/>
          <p:cNvSpPr txBox="1">
            <a:spLocks noGrp="1"/>
          </p:cNvSpPr>
          <p:nvPr>
            <p:ph type="subTitle" idx="1"/>
          </p:nvPr>
        </p:nvSpPr>
        <p:spPr>
          <a:xfrm>
            <a:off x="1929038" y="3936975"/>
            <a:ext cx="11054082" cy="1402252"/>
          </a:xfrm>
          <a:prstGeom prst="rect">
            <a:avLst/>
          </a:prstGeom>
          <a:solidFill>
            <a:schemeClr val="bg1"/>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noAutofit/>
          </a:bodyPr>
          <a:lstStyle/>
          <a:p>
            <a:r>
              <a:rPr lang="it-IT" sz="8700" dirty="0">
                <a:ln w="0"/>
                <a:solidFill>
                  <a:schemeClr val="bg2">
                    <a:lumMod val="50000"/>
                  </a:schemeClr>
                </a:solidFill>
                <a:effectLst>
                  <a:outerShdw blurRad="50800" dist="38100" algn="l" rotWithShape="0">
                    <a:prstClr val="black">
                      <a:alpha val="40000"/>
                    </a:prstClr>
                  </a:outerShdw>
                </a:effectLst>
              </a:rPr>
              <a:t>MONTARE A CAVALLO</a:t>
            </a:r>
            <a:endParaRPr sz="8700" dirty="0">
              <a:ln w="0"/>
              <a:solidFill>
                <a:schemeClr val="bg2">
                  <a:lumMod val="50000"/>
                </a:schemeClr>
              </a:solidFill>
              <a:effectLst>
                <a:outerShdw blurRad="50800" dist="38100" algn="l" rotWithShape="0">
                  <a:prstClr val="black">
                    <a:alpha val="40000"/>
                  </a:prstClr>
                </a:outerShdw>
              </a:effectLst>
            </a:endParaRPr>
          </a:p>
        </p:txBody>
      </p:sp>
      <p:sp>
        <p:nvSpPr>
          <p:cNvPr id="9" name="CasellaDiTesto 8"/>
          <p:cNvSpPr txBox="1"/>
          <p:nvPr/>
        </p:nvSpPr>
        <p:spPr>
          <a:xfrm>
            <a:off x="11120633" y="8621216"/>
            <a:ext cx="1862487" cy="59503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lvl="0" indent="0" algn="ctr" defTabSz="584200" rtl="0" eaLnBrk="1" fontAlgn="auto" latinLnBrk="0" hangingPunct="0">
              <a:lnSpc>
                <a:spcPct val="100000"/>
              </a:lnSpc>
              <a:spcBef>
                <a:spcPts val="0"/>
              </a:spcBef>
              <a:spcAft>
                <a:spcPts val="0"/>
              </a:spcAft>
              <a:buClrTx/>
              <a:buSzTx/>
              <a:buFontTx/>
              <a:buNone/>
              <a:tabLst/>
              <a:defRPr/>
            </a:pPr>
            <a:r>
              <a:rPr kumimoji="0" lang="it-IT" sz="1600" b="0" i="0" u="none" strike="noStrike" kern="1200" cap="none" spc="0" normalizeH="0" baseline="0" noProof="0" dirty="0">
                <a:ln w="18000">
                  <a:solidFill>
                    <a:srgbClr val="40BAD2">
                      <a:lumMod val="75000"/>
                    </a:srgbClr>
                  </a:solidFill>
                  <a:prstDash val="solid"/>
                  <a:miter lim="800000"/>
                </a:ln>
                <a:noFill/>
                <a:effectLst>
                  <a:outerShdw blurRad="25500" dist="23000" dir="7020000" algn="tl">
                    <a:srgbClr val="000000">
                      <a:alpha val="50000"/>
                    </a:srgbClr>
                  </a:outerShdw>
                </a:effectLst>
                <a:uLnTx/>
                <a:uFillTx/>
                <a:latin typeface="Helvetica Neue"/>
                <a:ea typeface="Helvetica Neue"/>
                <a:cs typeface="Helvetica Neue"/>
                <a:sym typeface="Helvetica Neue"/>
              </a:rPr>
              <a:t>Tutti i diritti              sono riservati</a:t>
            </a:r>
          </a:p>
        </p:txBody>
      </p:sp>
      <p:sp>
        <p:nvSpPr>
          <p:cNvPr id="10" name="CasellaDiTesto 9">
            <a:extLst>
              <a:ext uri="{FF2B5EF4-FFF2-40B4-BE49-F238E27FC236}">
                <a16:creationId xmlns:a16="http://schemas.microsoft.com/office/drawing/2014/main" id="{33567195-3066-48F7-A6FD-8D31ADB70FBE}"/>
              </a:ext>
            </a:extLst>
          </p:cNvPr>
          <p:cNvSpPr txBox="1"/>
          <p:nvPr/>
        </p:nvSpPr>
        <p:spPr>
          <a:xfrm>
            <a:off x="518269" y="8467328"/>
            <a:ext cx="4573396" cy="53346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794" tIns="50794" rIns="50794" bIns="50794" numCol="1" spcCol="38096" rtlCol="0"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2800" b="0" i="0" u="none" strike="noStrike" kern="1200" cap="none" spc="0" normalizeH="0" baseline="0" noProof="0" dirty="0">
                <a:ln>
                  <a:noFill/>
                </a:ln>
                <a:solidFill>
                  <a:srgbClr val="40BAD2">
                    <a:lumMod val="40000"/>
                    <a:lumOff val="60000"/>
                  </a:srgbClr>
                </a:solidFill>
                <a:effectLst/>
                <a:uLnTx/>
                <a:uFillTx/>
                <a:latin typeface="Corbel" panose="020B0503020204020204"/>
                <a:ea typeface="+mn-ea"/>
                <a:cs typeface="+mn-cs"/>
              </a:rPr>
              <a:t>Dipartimento Formazione</a:t>
            </a:r>
          </a:p>
        </p:txBody>
      </p:sp>
      <p:pic>
        <p:nvPicPr>
          <p:cNvPr id="4" name="Audio registrato">
            <a:hlinkClick r:id="" action="ppaction://media"/>
            <a:extLst>
              <a:ext uri="{FF2B5EF4-FFF2-40B4-BE49-F238E27FC236}">
                <a16:creationId xmlns:a16="http://schemas.microsoft.com/office/drawing/2014/main" id="{5BEF0466-D965-4772-AD68-9783E201BFE3}"/>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6197600" y="4572000"/>
            <a:ext cx="609600" cy="609600"/>
          </a:xfrm>
          <a:prstGeom prst="rect">
            <a:avLst/>
          </a:prstGeom>
        </p:spPr>
      </p:pic>
    </p:spTree>
    <p:extLst>
      <p:ext uri="{BB962C8B-B14F-4D97-AF65-F5344CB8AC3E}">
        <p14:creationId xmlns:p14="http://schemas.microsoft.com/office/powerpoint/2010/main" val="2481838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withEffect">
                                  <p:stCondLst>
                                    <p:cond delay="0"/>
                                  </p:stCondLst>
                                  <p:iterate type="lt">
                                    <p:tmPct val="10000"/>
                                  </p:iterate>
                                  <p:childTnLst>
                                    <p:set>
                                      <p:cBhvr>
                                        <p:cTn id="6" dur="1" fill="hold">
                                          <p:stCondLst>
                                            <p:cond delay="0"/>
                                          </p:stCondLst>
                                        </p:cTn>
                                        <p:tgtEl>
                                          <p:spTgt spid="128"/>
                                        </p:tgtEl>
                                        <p:attrNameLst>
                                          <p:attrName>style.visibility</p:attrName>
                                        </p:attrNameLst>
                                      </p:cBhvr>
                                      <p:to>
                                        <p:strVal val="visible"/>
                                      </p:to>
                                    </p:set>
                                    <p:anim by="(-#ppt_w*2)" calcmode="lin" valueType="num">
                                      <p:cBhvr rctx="PPT">
                                        <p:cTn id="7" dur="500" autoRev="1" fill="hold">
                                          <p:stCondLst>
                                            <p:cond delay="0"/>
                                          </p:stCondLst>
                                        </p:cTn>
                                        <p:tgtEl>
                                          <p:spTgt spid="128"/>
                                        </p:tgtEl>
                                        <p:attrNameLst>
                                          <p:attrName>ppt_w</p:attrName>
                                        </p:attrNameLst>
                                      </p:cBhvr>
                                    </p:anim>
                                    <p:anim by="(#ppt_w*0.50)" calcmode="lin" valueType="num">
                                      <p:cBhvr>
                                        <p:cTn id="8" dur="500" decel="50000" autoRev="1" fill="hold">
                                          <p:stCondLst>
                                            <p:cond delay="0"/>
                                          </p:stCondLst>
                                        </p:cTn>
                                        <p:tgtEl>
                                          <p:spTgt spid="128"/>
                                        </p:tgtEl>
                                        <p:attrNameLst>
                                          <p:attrName>ppt_x</p:attrName>
                                        </p:attrNameLst>
                                      </p:cBhvr>
                                    </p:anim>
                                    <p:anim from="(-#ppt_h/2)" to="(#ppt_y)" calcmode="lin" valueType="num">
                                      <p:cBhvr>
                                        <p:cTn id="9" dur="1000" fill="hold">
                                          <p:stCondLst>
                                            <p:cond delay="0"/>
                                          </p:stCondLst>
                                        </p:cTn>
                                        <p:tgtEl>
                                          <p:spTgt spid="128"/>
                                        </p:tgtEl>
                                        <p:attrNameLst>
                                          <p:attrName>ppt_y</p:attrName>
                                        </p:attrNameLst>
                                      </p:cBhvr>
                                    </p:anim>
                                    <p:animRot by="21600000">
                                      <p:cBhvr>
                                        <p:cTn id="10" dur="1000" fill="hold">
                                          <p:stCondLst>
                                            <p:cond delay="0"/>
                                          </p:stCondLst>
                                        </p:cTn>
                                        <p:tgtEl>
                                          <p:spTgt spid="128"/>
                                        </p:tgtEl>
                                        <p:attrNameLst>
                                          <p:attrName>r</p:attrName>
                                        </p:attrNameLst>
                                      </p:cBhvr>
                                    </p:animRot>
                                  </p:childTnLst>
                                </p:cTn>
                              </p:par>
                            </p:childTnLst>
                          </p:cTn>
                        </p:par>
                        <p:par>
                          <p:cTn id="11" fill="hold">
                            <p:stCondLst>
                              <p:cond delay="2400"/>
                            </p:stCondLst>
                            <p:childTnLst>
                              <p:par>
                                <p:cTn id="12" presetID="56" presetClass="entr" presetSubtype="0" fill="hold" grpId="0" nodeType="afterEffect">
                                  <p:stCondLst>
                                    <p:cond delay="0"/>
                                  </p:stCondLst>
                                  <p:iterate type="lt">
                                    <p:tmPct val="10000"/>
                                  </p:iterate>
                                  <p:childTnLst>
                                    <p:set>
                                      <p:cBhvr>
                                        <p:cTn id="13" dur="1" fill="hold">
                                          <p:stCondLst>
                                            <p:cond delay="0"/>
                                          </p:stCondLst>
                                        </p:cTn>
                                        <p:tgtEl>
                                          <p:spTgt spid="129">
                                            <p:bg/>
                                          </p:spTgt>
                                        </p:tgtEl>
                                        <p:attrNameLst>
                                          <p:attrName>style.visibility</p:attrName>
                                        </p:attrNameLst>
                                      </p:cBhvr>
                                      <p:to>
                                        <p:strVal val="visible"/>
                                      </p:to>
                                    </p:set>
                                    <p:anim by="(-#ppt_w*2)" calcmode="lin" valueType="num">
                                      <p:cBhvr rctx="PPT">
                                        <p:cTn id="14" dur="500" autoRev="1" fill="hold">
                                          <p:stCondLst>
                                            <p:cond delay="0"/>
                                          </p:stCondLst>
                                        </p:cTn>
                                        <p:tgtEl>
                                          <p:spTgt spid="129">
                                            <p:bg/>
                                          </p:spTgt>
                                        </p:tgtEl>
                                        <p:attrNameLst>
                                          <p:attrName>ppt_w</p:attrName>
                                        </p:attrNameLst>
                                      </p:cBhvr>
                                    </p:anim>
                                    <p:anim by="(#ppt_w*0.50)" calcmode="lin" valueType="num">
                                      <p:cBhvr>
                                        <p:cTn id="15" dur="500" decel="50000" autoRev="1" fill="hold">
                                          <p:stCondLst>
                                            <p:cond delay="0"/>
                                          </p:stCondLst>
                                        </p:cTn>
                                        <p:tgtEl>
                                          <p:spTgt spid="129">
                                            <p:bg/>
                                          </p:spTgt>
                                        </p:tgtEl>
                                        <p:attrNameLst>
                                          <p:attrName>ppt_x</p:attrName>
                                        </p:attrNameLst>
                                      </p:cBhvr>
                                    </p:anim>
                                    <p:anim from="(-#ppt_h/2)" to="(#ppt_y)" calcmode="lin" valueType="num">
                                      <p:cBhvr>
                                        <p:cTn id="16" dur="1000" fill="hold">
                                          <p:stCondLst>
                                            <p:cond delay="0"/>
                                          </p:stCondLst>
                                        </p:cTn>
                                        <p:tgtEl>
                                          <p:spTgt spid="129">
                                            <p:bg/>
                                          </p:spTgt>
                                        </p:tgtEl>
                                        <p:attrNameLst>
                                          <p:attrName>ppt_y</p:attrName>
                                        </p:attrNameLst>
                                      </p:cBhvr>
                                    </p:anim>
                                    <p:animRot by="21600000">
                                      <p:cBhvr>
                                        <p:cTn id="17" dur="1000" fill="hold">
                                          <p:stCondLst>
                                            <p:cond delay="0"/>
                                          </p:stCondLst>
                                        </p:cTn>
                                        <p:tgtEl>
                                          <p:spTgt spid="129">
                                            <p:bg/>
                                          </p:spTgt>
                                        </p:tgtEl>
                                        <p:attrNameLst>
                                          <p:attrName>r</p:attrName>
                                        </p:attrNameLst>
                                      </p:cBhvr>
                                    </p:animRot>
                                  </p:childTnLst>
                                </p:cTn>
                              </p:par>
                            </p:childTnLst>
                          </p:cTn>
                        </p:par>
                      </p:childTnLst>
                    </p:cTn>
                  </p:par>
                  <p:par>
                    <p:cTn id="18" fill="hold">
                      <p:stCondLst>
                        <p:cond delay="indefinite"/>
                      </p:stCondLst>
                      <p:childTnLst>
                        <p:par>
                          <p:cTn id="19" fill="hold">
                            <p:stCondLst>
                              <p:cond delay="0"/>
                            </p:stCondLst>
                            <p:childTnLst>
                              <p:par>
                                <p:cTn id="20" presetID="56" presetClass="entr" presetSubtype="0" fill="hold" grpId="0" nodeType="clickEffect">
                                  <p:stCondLst>
                                    <p:cond delay="0"/>
                                  </p:stCondLst>
                                  <p:iterate type="lt">
                                    <p:tmPct val="10000"/>
                                  </p:iterate>
                                  <p:childTnLst>
                                    <p:set>
                                      <p:cBhvr>
                                        <p:cTn id="21" dur="1" fill="hold">
                                          <p:stCondLst>
                                            <p:cond delay="0"/>
                                          </p:stCondLst>
                                        </p:cTn>
                                        <p:tgtEl>
                                          <p:spTgt spid="129">
                                            <p:txEl>
                                              <p:pRg st="0" end="0"/>
                                            </p:txEl>
                                          </p:spTgt>
                                        </p:tgtEl>
                                        <p:attrNameLst>
                                          <p:attrName>style.visibility</p:attrName>
                                        </p:attrNameLst>
                                      </p:cBhvr>
                                      <p:to>
                                        <p:strVal val="visible"/>
                                      </p:to>
                                    </p:set>
                                    <p:anim by="(-#ppt_w*2)" calcmode="lin" valueType="num">
                                      <p:cBhvr rctx="PPT">
                                        <p:cTn id="22" dur="500" autoRev="1" fill="hold">
                                          <p:stCondLst>
                                            <p:cond delay="0"/>
                                          </p:stCondLst>
                                        </p:cTn>
                                        <p:tgtEl>
                                          <p:spTgt spid="129">
                                            <p:txEl>
                                              <p:pRg st="0" end="0"/>
                                            </p:txEl>
                                          </p:spTgt>
                                        </p:tgtEl>
                                        <p:attrNameLst>
                                          <p:attrName>ppt_w</p:attrName>
                                        </p:attrNameLst>
                                      </p:cBhvr>
                                    </p:anim>
                                    <p:anim by="(#ppt_w*0.50)" calcmode="lin" valueType="num">
                                      <p:cBhvr>
                                        <p:cTn id="23" dur="500" decel="50000" autoRev="1" fill="hold">
                                          <p:stCondLst>
                                            <p:cond delay="0"/>
                                          </p:stCondLst>
                                        </p:cTn>
                                        <p:tgtEl>
                                          <p:spTgt spid="129">
                                            <p:txEl>
                                              <p:pRg st="0" end="0"/>
                                            </p:txEl>
                                          </p:spTgt>
                                        </p:tgtEl>
                                        <p:attrNameLst>
                                          <p:attrName>ppt_x</p:attrName>
                                        </p:attrNameLst>
                                      </p:cBhvr>
                                    </p:anim>
                                    <p:anim from="(-#ppt_h/2)" to="(#ppt_y)" calcmode="lin" valueType="num">
                                      <p:cBhvr>
                                        <p:cTn id="24" dur="1000" fill="hold">
                                          <p:stCondLst>
                                            <p:cond delay="0"/>
                                          </p:stCondLst>
                                        </p:cTn>
                                        <p:tgtEl>
                                          <p:spTgt spid="129">
                                            <p:txEl>
                                              <p:pRg st="0" end="0"/>
                                            </p:txEl>
                                          </p:spTgt>
                                        </p:tgtEl>
                                        <p:attrNameLst>
                                          <p:attrName>ppt_y</p:attrName>
                                        </p:attrNameLst>
                                      </p:cBhvr>
                                    </p:anim>
                                    <p:animRot by="21600000">
                                      <p:cBhvr>
                                        <p:cTn id="25" dur="1000" fill="hold">
                                          <p:stCondLst>
                                            <p:cond delay="0"/>
                                          </p:stCondLst>
                                        </p:cTn>
                                        <p:tgtEl>
                                          <p:spTgt spid="129">
                                            <p:txEl>
                                              <p:pRg st="0" end="0"/>
                                            </p:txEl>
                                          </p:spTgt>
                                        </p:tgtEl>
                                        <p:attrNameLst>
                                          <p:attrName>r</p:attrName>
                                        </p:attrNameLst>
                                      </p:cBhvr>
                                    </p:animRot>
                                  </p:childTnLst>
                                </p:cTn>
                              </p:par>
                            </p:childTnLst>
                          </p:cTn>
                        </p:par>
                      </p:childTnLst>
                    </p:cTn>
                  </p:par>
                  <p:par>
                    <p:cTn id="26" fill="hold">
                      <p:stCondLst>
                        <p:cond delay="indefinite"/>
                      </p:stCondLst>
                      <p:childTnLst>
                        <p:par>
                          <p:cTn id="27" fill="hold">
                            <p:stCondLst>
                              <p:cond delay="0"/>
                            </p:stCondLst>
                            <p:childTnLst>
                              <p:par>
                                <p:cTn id="28" presetID="1" presetClass="mediacall" presetSubtype="0" fill="hold" nodeType="clickEffect">
                                  <p:stCondLst>
                                    <p:cond delay="0"/>
                                  </p:stCondLst>
                                  <p:childTnLst>
                                    <p:cmd type="call" cmd="playFrom(0.0)">
                                      <p:cBhvr>
                                        <p:cTn id="29" dur="261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30" fill="hold" display="0">
                  <p:stCondLst>
                    <p:cond delay="indefinite"/>
                  </p:stCondLst>
                  <p:endCondLst>
                    <p:cond evt="onStopAudio" delay="0">
                      <p:tgtEl>
                        <p:sldTgt/>
                      </p:tgtEl>
                    </p:cond>
                  </p:endCondLst>
                </p:cTn>
                <p:tgtEl>
                  <p:spTgt spid="4"/>
                </p:tgtEl>
              </p:cMediaNode>
            </p:audio>
          </p:childTnLst>
        </p:cTn>
      </p:par>
    </p:tnLst>
    <p:bldLst>
      <p:bldP spid="128" grpId="0" animBg="1"/>
      <p:bldP spid="129" grpId="0" build="p"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1503" y="7865959"/>
            <a:ext cx="11094517" cy="1598464"/>
          </a:xfrm>
        </p:spPr>
        <p:txBody>
          <a:bodyPr/>
          <a:lstStyle/>
          <a:p>
            <a:pPr algn="l"/>
            <a:endParaRPr lang="it-IT" dirty="0">
              <a:solidFill>
                <a:schemeClr val="bg2">
                  <a:lumMod val="75000"/>
                </a:schemeClr>
              </a:solidFill>
            </a:endParaRPr>
          </a:p>
        </p:txBody>
      </p:sp>
      <p:sp>
        <p:nvSpPr>
          <p:cNvPr id="3" name="Rettangolo 2"/>
          <p:cNvSpPr/>
          <p:nvPr/>
        </p:nvSpPr>
        <p:spPr>
          <a:xfrm>
            <a:off x="1037538" y="1742729"/>
            <a:ext cx="4050155" cy="5509190"/>
          </a:xfrm>
          <a:prstGeom prst="rect">
            <a:avLst/>
          </a:prstGeom>
          <a:gradFill flip="none" rotWithShape="1">
            <a:gsLst>
              <a:gs pos="0">
                <a:schemeClr val="bg1">
                  <a:lumMod val="75000"/>
                </a:schemeClr>
              </a:gs>
              <a:gs pos="50000">
                <a:schemeClr val="bg2">
                  <a:lumMod val="40000"/>
                  <a:lumOff val="60000"/>
                </a:schemeClr>
              </a:gs>
              <a:gs pos="100000">
                <a:schemeClr val="bg1"/>
              </a:gs>
            </a:gsLst>
            <a:lin ang="0" scaled="1"/>
            <a:tileRect/>
          </a:gradFill>
          <a:ln>
            <a:solidFill>
              <a:schemeClr val="tx2">
                <a:lumMod val="40000"/>
                <a:lumOff val="60000"/>
              </a:schemeClr>
            </a:solidFill>
          </a:ln>
          <a:effectLst>
            <a:outerShdw blurRad="127000" dist="38100" dir="13500000" sx="106000" sy="106000" algn="br" rotWithShape="0">
              <a:prstClr val="black">
                <a:alpha val="40000"/>
              </a:prstClr>
            </a:outerShdw>
            <a:softEdge rad="31750"/>
          </a:effectLst>
          <a:scene3d>
            <a:camera prst="orthographicFront"/>
            <a:lightRig rig="threePt" dir="t"/>
          </a:scene3d>
          <a:sp3d>
            <a:bevelT prst="slope"/>
          </a:sp3d>
        </p:spPr>
        <p:txBody>
          <a:bodyPr wrap="square" lIns="91430" tIns="45715" rIns="91430" bIns="45715">
            <a:spAutoFit/>
          </a:bodyPr>
          <a:lstStyle/>
          <a:p>
            <a:pPr marL="628650" lvl="0" indent="-628650" algn="l" defTabSz="457200" hangingPunct="1">
              <a:spcBef>
                <a:spcPts val="4200"/>
              </a:spcBef>
              <a:buSzPct val="145000"/>
            </a:pPr>
            <a:r>
              <a:rPr lang="it-IT" sz="3200" b="0" kern="1200" dirty="0">
                <a:solidFill>
                  <a:srgbClr val="BFBFBF">
                    <a:lumMod val="50000"/>
                  </a:srgbClr>
                </a:solidFill>
                <a:latin typeface="Corbel" panose="020B0503020204020204"/>
                <a:ea typeface="+mn-ea"/>
                <a:cs typeface="+mn-cs"/>
              </a:rPr>
              <a:t>         Con il termine Montare a cavallo  (non ‘salire’)  si intendono quelle azioni che il cavaliere compie per prendere posizione sulla sella. È possibile effettuarlo nei seguenti modi:</a:t>
            </a:r>
            <a:endParaRPr kumimoji="0" lang="it-IT" sz="3200" b="0" i="0" u="none" strike="noStrike" kern="1200" cap="none" spc="0" normalizeH="0" baseline="0" noProof="0" dirty="0">
              <a:ln>
                <a:noFill/>
              </a:ln>
              <a:solidFill>
                <a:srgbClr val="BFBFBF">
                  <a:lumMod val="50000"/>
                </a:srgbClr>
              </a:solidFill>
              <a:effectLst/>
              <a:uLnTx/>
              <a:uFillTx/>
              <a:latin typeface="Corbel" panose="020B0503020204020204"/>
              <a:ea typeface="+mn-ea"/>
              <a:cs typeface="+mn-cs"/>
            </a:endParaRPr>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724" y="7564385"/>
            <a:ext cx="12970054" cy="22125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CasellaDiTesto 4"/>
          <p:cNvSpPr txBox="1"/>
          <p:nvPr/>
        </p:nvSpPr>
        <p:spPr>
          <a:xfrm>
            <a:off x="8518624" y="319954"/>
            <a:ext cx="4486176" cy="656578"/>
          </a:xfrm>
          <a:prstGeom prst="rect">
            <a:avLst/>
          </a:prstGeom>
          <a:solidFill>
            <a:schemeClr val="tx2">
              <a:lumMod val="40000"/>
              <a:lumOff val="6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794" tIns="50794" rIns="50794" bIns="50794" numCol="1" spcCol="38096" rtlCol="0"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it-IT" sz="3600" b="0" kern="1200" dirty="0">
                <a:highlight>
                  <a:srgbClr val="C0C0C0"/>
                </a:highlight>
                <a:latin typeface="Corbel" panose="020B0503020204020204"/>
                <a:ea typeface="+mn-ea"/>
                <a:cs typeface="+mn-cs"/>
              </a:rPr>
              <a:t>MONTARE A CAVALLO</a:t>
            </a:r>
            <a:endParaRPr kumimoji="0" lang="it-IT" sz="3600" b="0" i="0" u="none" strike="noStrike" kern="1200" cap="none" spc="0" normalizeH="0" baseline="0" noProof="0" dirty="0">
              <a:ln>
                <a:noFill/>
              </a:ln>
              <a:solidFill>
                <a:srgbClr val="000000"/>
              </a:solidFill>
              <a:effectLst/>
              <a:highlight>
                <a:srgbClr val="C0C0C0"/>
              </a:highlight>
              <a:uLnTx/>
              <a:uFillTx/>
              <a:latin typeface="Corbel" panose="020B0503020204020204"/>
              <a:ea typeface="+mn-ea"/>
              <a:cs typeface="+mn-cs"/>
            </a:endParaRPr>
          </a:p>
        </p:txBody>
      </p:sp>
      <p:sp>
        <p:nvSpPr>
          <p:cNvPr id="11" name="CasellaDiTesto 10"/>
          <p:cNvSpPr txBox="1"/>
          <p:nvPr/>
        </p:nvSpPr>
        <p:spPr>
          <a:xfrm>
            <a:off x="11107609" y="8691324"/>
            <a:ext cx="1862487" cy="59503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lvl="0" indent="0" algn="ctr" defTabSz="584200" rtl="0" eaLnBrk="1" fontAlgn="auto" latinLnBrk="0" hangingPunct="0">
              <a:lnSpc>
                <a:spcPct val="100000"/>
              </a:lnSpc>
              <a:spcBef>
                <a:spcPts val="0"/>
              </a:spcBef>
              <a:spcAft>
                <a:spcPts val="0"/>
              </a:spcAft>
              <a:buClrTx/>
              <a:buSzTx/>
              <a:buFontTx/>
              <a:buNone/>
              <a:tabLst/>
              <a:defRPr/>
            </a:pPr>
            <a:r>
              <a:rPr kumimoji="0" lang="it-IT" sz="1600" b="0" i="0" u="none" strike="noStrike" kern="1200" cap="none" spc="0" normalizeH="0" baseline="0" noProof="0" dirty="0">
                <a:ln w="18000">
                  <a:solidFill>
                    <a:srgbClr val="40BAD2">
                      <a:lumMod val="75000"/>
                    </a:srgbClr>
                  </a:solidFill>
                  <a:prstDash val="solid"/>
                  <a:miter lim="800000"/>
                </a:ln>
                <a:noFill/>
                <a:effectLst>
                  <a:outerShdw blurRad="25500" dist="23000" dir="7020000" algn="tl">
                    <a:srgbClr val="000000">
                      <a:alpha val="50000"/>
                    </a:srgbClr>
                  </a:outerShdw>
                </a:effectLst>
                <a:uLnTx/>
                <a:uFillTx/>
                <a:latin typeface="Helvetica Neue"/>
                <a:ea typeface="Helvetica Neue"/>
                <a:cs typeface="Helvetica Neue"/>
                <a:sym typeface="Helvetica Neue"/>
              </a:rPr>
              <a:t>Tutti i diritti              sono riservati</a:t>
            </a:r>
          </a:p>
        </p:txBody>
      </p:sp>
      <p:sp>
        <p:nvSpPr>
          <p:cNvPr id="12" name="CasellaDiTesto 11">
            <a:extLst>
              <a:ext uri="{FF2B5EF4-FFF2-40B4-BE49-F238E27FC236}">
                <a16:creationId xmlns:a16="http://schemas.microsoft.com/office/drawing/2014/main" id="{35CEB191-0BF0-48A6-A590-819207A4B486}"/>
              </a:ext>
            </a:extLst>
          </p:cNvPr>
          <p:cNvSpPr txBox="1"/>
          <p:nvPr/>
        </p:nvSpPr>
        <p:spPr>
          <a:xfrm>
            <a:off x="518269" y="8467328"/>
            <a:ext cx="4573396" cy="53346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794" tIns="50794" rIns="50794" bIns="50794" numCol="1" spcCol="38096" rtlCol="0"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2800" b="0" i="0" u="none" strike="noStrike" kern="1200" cap="none" spc="0" normalizeH="0" baseline="0" noProof="0" dirty="0">
                <a:ln>
                  <a:noFill/>
                </a:ln>
                <a:solidFill>
                  <a:srgbClr val="40BAD2">
                    <a:lumMod val="40000"/>
                    <a:lumOff val="60000"/>
                  </a:srgbClr>
                </a:solidFill>
                <a:effectLst/>
                <a:uLnTx/>
                <a:uFillTx/>
                <a:latin typeface="Corbel" panose="020B0503020204020204"/>
                <a:ea typeface="+mn-ea"/>
                <a:cs typeface="+mn-cs"/>
              </a:rPr>
              <a:t>Dipartimento Formazione</a:t>
            </a:r>
          </a:p>
        </p:txBody>
      </p:sp>
      <p:sp>
        <p:nvSpPr>
          <p:cNvPr id="4" name="Segnaposto numero diapositiva 3">
            <a:extLst>
              <a:ext uri="{FF2B5EF4-FFF2-40B4-BE49-F238E27FC236}">
                <a16:creationId xmlns:a16="http://schemas.microsoft.com/office/drawing/2014/main" id="{8D36205C-A376-4185-8CE2-87443781E02E}"/>
              </a:ext>
            </a:extLst>
          </p:cNvPr>
          <p:cNvSpPr>
            <a:spLocks noGrp="1"/>
          </p:cNvSpPr>
          <p:nvPr>
            <p:ph type="sldNum" sz="quarter" idx="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6CB4B4D-7CA3-9044-876B-883B54F8677D}" type="slidenum">
              <a:rPr kumimoji="0" lang="it-IT" sz="1564" b="1" i="0" u="none" strike="noStrike" kern="1200" cap="none" spc="0" normalizeH="0" baseline="0" noProof="0" smtClean="0">
                <a:ln>
                  <a:noFill/>
                </a:ln>
                <a:solidFill>
                  <a:srgbClr val="40BAD2"/>
                </a:solidFill>
                <a:effectLst/>
                <a:uLnTx/>
                <a:uFillTx/>
                <a:latin typeface="Corbel" panose="020B0503020204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it-IT" sz="1564" b="1" i="0" u="none" strike="noStrike" kern="1200" cap="none" spc="0" normalizeH="0" baseline="0" noProof="0">
              <a:ln>
                <a:noFill/>
              </a:ln>
              <a:solidFill>
                <a:srgbClr val="40BAD2"/>
              </a:solidFill>
              <a:effectLst/>
              <a:uLnTx/>
              <a:uFillTx/>
              <a:latin typeface="Corbel" panose="020B0503020204020204"/>
              <a:ea typeface="+mn-ea"/>
              <a:cs typeface="+mn-cs"/>
            </a:endParaRPr>
          </a:p>
        </p:txBody>
      </p:sp>
      <p:sp>
        <p:nvSpPr>
          <p:cNvPr id="6" name="Rettangolo 5">
            <a:extLst>
              <a:ext uri="{FF2B5EF4-FFF2-40B4-BE49-F238E27FC236}">
                <a16:creationId xmlns:a16="http://schemas.microsoft.com/office/drawing/2014/main" id="{9C4AAA69-0C67-48E9-A5FD-FDF904461D3B}"/>
              </a:ext>
            </a:extLst>
          </p:cNvPr>
          <p:cNvSpPr/>
          <p:nvPr/>
        </p:nvSpPr>
        <p:spPr>
          <a:xfrm>
            <a:off x="5679363" y="1504288"/>
            <a:ext cx="3611240" cy="5909310"/>
          </a:xfrm>
          <a:prstGeom prst="rect">
            <a:avLst/>
          </a:prstGeom>
        </p:spPr>
        <p:txBody>
          <a:bodyPr wrap="square">
            <a:spAutoFit/>
          </a:bodyPr>
          <a:lstStyle/>
          <a:p>
            <a:pPr marL="444455" indent="-444455" algn="l" hangingPunct="1">
              <a:spcBef>
                <a:spcPts val="4200"/>
              </a:spcBef>
              <a:buSzPct val="145000"/>
              <a:buFontTx/>
              <a:buChar char="•"/>
            </a:pPr>
            <a:r>
              <a:rPr lang="it-IT" dirty="0">
                <a:solidFill>
                  <a:schemeClr val="tx2"/>
                </a:solidFill>
                <a:latin typeface="+mj-lt"/>
              </a:rPr>
              <a:t>CON LA STAFFA</a:t>
            </a:r>
          </a:p>
          <a:p>
            <a:pPr algn="l" hangingPunct="1">
              <a:spcBef>
                <a:spcPts val="4200"/>
              </a:spcBef>
              <a:buSzPct val="145000"/>
            </a:pPr>
            <a:endParaRPr lang="it-IT" dirty="0">
              <a:solidFill>
                <a:schemeClr val="tx2"/>
              </a:solidFill>
              <a:latin typeface="+mj-lt"/>
            </a:endParaRPr>
          </a:p>
          <a:p>
            <a:pPr marL="444455" indent="-444455" algn="l" hangingPunct="1">
              <a:spcBef>
                <a:spcPts val="4200"/>
              </a:spcBef>
              <a:buSzPct val="145000"/>
              <a:buFontTx/>
              <a:buChar char="•"/>
            </a:pPr>
            <a:r>
              <a:rPr lang="it-IT" dirty="0">
                <a:solidFill>
                  <a:schemeClr val="tx2"/>
                </a:solidFill>
                <a:latin typeface="+mj-lt"/>
              </a:rPr>
              <a:t>CON LA GAMBA</a:t>
            </a:r>
          </a:p>
          <a:p>
            <a:pPr algn="l" hangingPunct="1">
              <a:spcBef>
                <a:spcPts val="4200"/>
              </a:spcBef>
              <a:buSzPct val="145000"/>
            </a:pPr>
            <a:endParaRPr lang="it-IT" dirty="0">
              <a:solidFill>
                <a:schemeClr val="tx2"/>
              </a:solidFill>
              <a:latin typeface="+mj-lt"/>
            </a:endParaRPr>
          </a:p>
          <a:p>
            <a:pPr marL="444455" indent="-444455" algn="l" hangingPunct="1">
              <a:spcBef>
                <a:spcPts val="4200"/>
              </a:spcBef>
              <a:buSzPct val="145000"/>
              <a:buFontTx/>
              <a:buChar char="•"/>
            </a:pPr>
            <a:r>
              <a:rPr lang="it-IT" dirty="0">
                <a:solidFill>
                  <a:schemeClr val="tx2"/>
                </a:solidFill>
                <a:latin typeface="+mj-lt"/>
              </a:rPr>
              <a:t>IN APPOGGIO</a:t>
            </a:r>
          </a:p>
          <a:p>
            <a:pPr algn="l" hangingPunct="1">
              <a:spcBef>
                <a:spcPts val="4200"/>
              </a:spcBef>
              <a:buSzPct val="145000"/>
            </a:pPr>
            <a:endParaRPr lang="it-IT" dirty="0">
              <a:solidFill>
                <a:schemeClr val="tx2"/>
              </a:solidFill>
              <a:latin typeface="+mj-lt"/>
            </a:endParaRPr>
          </a:p>
          <a:p>
            <a:pPr marL="444455" indent="-444455" algn="l" hangingPunct="1">
              <a:spcBef>
                <a:spcPts val="4200"/>
              </a:spcBef>
              <a:buSzPct val="145000"/>
              <a:buFontTx/>
              <a:buChar char="•"/>
            </a:pPr>
            <a:r>
              <a:rPr lang="it-IT" dirty="0">
                <a:solidFill>
                  <a:schemeClr val="tx2"/>
                </a:solidFill>
                <a:latin typeface="+mj-lt"/>
              </a:rPr>
              <a:t>CON LA SCALETTA</a:t>
            </a:r>
          </a:p>
        </p:txBody>
      </p:sp>
      <p:pic>
        <p:nvPicPr>
          <p:cNvPr id="13" name="Picture 2" descr="http://www.horseonline.it/images/immagini_utenti/immagini_pubbliche/salireacavallo1testo.jpg">
            <a:hlinkClick r:id="rId5"/>
            <a:extLst>
              <a:ext uri="{FF2B5EF4-FFF2-40B4-BE49-F238E27FC236}">
                <a16:creationId xmlns:a16="http://schemas.microsoft.com/office/drawing/2014/main" id="{F4566796-A2EA-42B5-83D8-89B4B40CA1D9}"/>
              </a:ext>
            </a:extLst>
          </p:cNvPr>
          <p:cNvPicPr>
            <a:picLocks noChangeAspect="1" noChangeArrowheads="1"/>
          </p:cNvPicPr>
          <p:nvPr/>
        </p:nvPicPr>
        <p:blipFill rotWithShape="1">
          <a:blip r:embed="rId6" cstate="print">
            <a:lum bright="-20000"/>
          </a:blip>
          <a:srcRect l="9407" t="2417" r="9814" b="19068"/>
          <a:stretch/>
        </p:blipFill>
        <p:spPr bwMode="auto">
          <a:xfrm>
            <a:off x="10203397" y="1243895"/>
            <a:ext cx="1243439" cy="1268161"/>
          </a:xfrm>
          <a:prstGeom prst="rect">
            <a:avLst/>
          </a:prstGeom>
          <a:ln w="38100" cap="sq">
            <a:solidFill>
              <a:srgbClr val="0070C0"/>
            </a:solidFill>
            <a:prstDash val="solid"/>
            <a:miter lim="800000"/>
          </a:ln>
          <a:effectLst>
            <a:outerShdw blurRad="50800" dist="38100" dir="2700000" algn="tl" rotWithShape="0">
              <a:srgbClr val="000000">
                <a:alpha val="43000"/>
              </a:srgbClr>
            </a:outerShdw>
          </a:effectLst>
        </p:spPr>
      </p:pic>
      <p:pic>
        <p:nvPicPr>
          <p:cNvPr id="14" name="Picture 2" descr="http://img706.imageshack.us/img706/4928/montareinsella.jpg">
            <a:hlinkClick r:id="rId7"/>
            <a:extLst>
              <a:ext uri="{FF2B5EF4-FFF2-40B4-BE49-F238E27FC236}">
                <a16:creationId xmlns:a16="http://schemas.microsoft.com/office/drawing/2014/main" id="{623E3F34-DEE7-49AA-8280-72E0DE491E19}"/>
              </a:ext>
            </a:extLst>
          </p:cNvPr>
          <p:cNvPicPr>
            <a:picLocks noChangeAspect="1" noChangeArrowheads="1"/>
          </p:cNvPicPr>
          <p:nvPr/>
        </p:nvPicPr>
        <p:blipFill rotWithShape="1">
          <a:blip r:embed="rId8" cstate="print"/>
          <a:srcRect l="61462" t="8519" r="15545" b="47235"/>
          <a:stretch/>
        </p:blipFill>
        <p:spPr bwMode="auto">
          <a:xfrm>
            <a:off x="9506468" y="2896147"/>
            <a:ext cx="1012932" cy="1207116"/>
          </a:xfrm>
          <a:prstGeom prst="rect">
            <a:avLst/>
          </a:prstGeom>
          <a:ln w="38100" cap="sq">
            <a:solidFill>
              <a:srgbClr val="0070C0"/>
            </a:solidFill>
            <a:prstDash val="solid"/>
            <a:miter lim="800000"/>
          </a:ln>
          <a:effectLst>
            <a:outerShdw blurRad="50800" dist="38100" dir="2700000" algn="tl" rotWithShape="0">
              <a:srgbClr val="000000">
                <a:alpha val="43000"/>
              </a:srgbClr>
            </a:outerShdw>
          </a:effectLst>
        </p:spPr>
      </p:pic>
      <p:pic>
        <p:nvPicPr>
          <p:cNvPr id="15" name="Picture 2" descr="C:\Users\alberto\Pictures\2012-02-18\002.jpg">
            <a:extLst>
              <a:ext uri="{FF2B5EF4-FFF2-40B4-BE49-F238E27FC236}">
                <a16:creationId xmlns:a16="http://schemas.microsoft.com/office/drawing/2014/main" id="{236B8890-EA8F-46F0-9FC7-EEEF79471652}"/>
              </a:ext>
            </a:extLst>
          </p:cNvPr>
          <p:cNvPicPr>
            <a:picLocks noChangeAspect="1" noChangeArrowheads="1"/>
          </p:cNvPicPr>
          <p:nvPr/>
        </p:nvPicPr>
        <p:blipFill rotWithShape="1">
          <a:blip r:embed="rId9" cstate="print">
            <a:lum bright="-20000"/>
          </a:blip>
          <a:srcRect l="1066" t="2422" r="77920" b="57875"/>
          <a:stretch/>
        </p:blipFill>
        <p:spPr bwMode="auto">
          <a:xfrm rot="16200000">
            <a:off x="10195805" y="4539624"/>
            <a:ext cx="1384067" cy="1279527"/>
          </a:xfrm>
          <a:prstGeom prst="rect">
            <a:avLst/>
          </a:prstGeom>
          <a:ln w="38100" cap="sq">
            <a:solidFill>
              <a:srgbClr val="0070C0"/>
            </a:solidFill>
            <a:prstDash val="solid"/>
            <a:miter lim="800000"/>
          </a:ln>
          <a:effectLst>
            <a:outerShdw blurRad="50800" dist="38100" dir="2700000" algn="tl" rotWithShape="0">
              <a:srgbClr val="000000">
                <a:alpha val="43000"/>
              </a:srgbClr>
            </a:outerShdw>
          </a:effectLst>
        </p:spPr>
      </p:pic>
      <p:pic>
        <p:nvPicPr>
          <p:cNvPr id="16" name="Picture 3">
            <a:extLst>
              <a:ext uri="{FF2B5EF4-FFF2-40B4-BE49-F238E27FC236}">
                <a16:creationId xmlns:a16="http://schemas.microsoft.com/office/drawing/2014/main" id="{B6717B45-EF7B-4440-8A20-5B551B535A41}"/>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l="7306" t="15333" r="7077"/>
          <a:stretch/>
        </p:blipFill>
        <p:spPr bwMode="auto">
          <a:xfrm>
            <a:off x="9506468" y="6255514"/>
            <a:ext cx="1362272" cy="1384068"/>
          </a:xfrm>
          <a:prstGeom prst="rect">
            <a:avLst/>
          </a:prstGeom>
          <a:ln w="38100" cap="sq">
            <a:solidFill>
              <a:srgbClr val="0070C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7" name="Audio registrato">
            <a:hlinkClick r:id="" action="ppaction://media"/>
            <a:extLst>
              <a:ext uri="{FF2B5EF4-FFF2-40B4-BE49-F238E27FC236}">
                <a16:creationId xmlns:a16="http://schemas.microsoft.com/office/drawing/2014/main" id="{2C904CD2-3EAB-45EE-B0FB-9832A79694AF}"/>
              </a:ext>
            </a:extLst>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6197600" y="4572000"/>
            <a:ext cx="609600" cy="609600"/>
          </a:xfrm>
          <a:prstGeom prst="rect">
            <a:avLst/>
          </a:prstGeom>
        </p:spPr>
      </p:pic>
    </p:spTree>
    <p:extLst>
      <p:ext uri="{BB962C8B-B14F-4D97-AF65-F5344CB8AC3E}">
        <p14:creationId xmlns:p14="http://schemas.microsoft.com/office/powerpoint/2010/main" val="519161266"/>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50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2000"/>
                                        <p:tgtEl>
                                          <p:spTgt spid="3"/>
                                        </p:tgtEl>
                                      </p:cBhvr>
                                    </p:animEffect>
                                  </p:childTnLst>
                                </p:cTn>
                              </p:par>
                            </p:childTnLst>
                          </p:cTn>
                        </p:par>
                        <p:par>
                          <p:cTn id="8" fill="hold">
                            <p:stCondLst>
                              <p:cond delay="2500"/>
                            </p:stCondLst>
                            <p:childTnLst>
                              <p:par>
                                <p:cTn id="9" presetID="2" presetClass="entr" presetSubtype="12"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childTnLst>
                          </p:cTn>
                        </p:par>
                        <p:par>
                          <p:cTn id="13" fill="hold">
                            <p:stCondLst>
                              <p:cond delay="3000"/>
                            </p:stCondLst>
                            <p:childTnLst>
                              <p:par>
                                <p:cTn id="14" presetID="2" presetClass="entr" presetSubtype="9" fill="hold" nodeType="afterEffect">
                                  <p:stCondLst>
                                    <p:cond delay="0"/>
                                  </p:stCondLst>
                                  <p:childTnLst>
                                    <p:set>
                                      <p:cBhvr>
                                        <p:cTn id="15" dur="1" fill="hold">
                                          <p:stCondLst>
                                            <p:cond delay="0"/>
                                          </p:stCondLst>
                                        </p:cTn>
                                        <p:tgtEl>
                                          <p:spTgt spid="14"/>
                                        </p:tgtEl>
                                        <p:attrNameLst>
                                          <p:attrName>style.visibility</p:attrName>
                                        </p:attrNameLst>
                                      </p:cBhvr>
                                      <p:to>
                                        <p:strVal val="visible"/>
                                      </p:to>
                                    </p:set>
                                    <p:anim calcmode="lin" valueType="num">
                                      <p:cBhvr additive="base">
                                        <p:cTn id="16" dur="500" fill="hold"/>
                                        <p:tgtEl>
                                          <p:spTgt spid="14"/>
                                        </p:tgtEl>
                                        <p:attrNameLst>
                                          <p:attrName>ppt_x</p:attrName>
                                        </p:attrNameLst>
                                      </p:cBhvr>
                                      <p:tavLst>
                                        <p:tav tm="0">
                                          <p:val>
                                            <p:strVal val="0-#ppt_w/2"/>
                                          </p:val>
                                        </p:tav>
                                        <p:tav tm="100000">
                                          <p:val>
                                            <p:strVal val="#ppt_x"/>
                                          </p:val>
                                        </p:tav>
                                      </p:tavLst>
                                    </p:anim>
                                    <p:anim calcmode="lin" valueType="num">
                                      <p:cBhvr additive="base">
                                        <p:cTn id="17" dur="500" fill="hold"/>
                                        <p:tgtEl>
                                          <p:spTgt spid="14"/>
                                        </p:tgtEl>
                                        <p:attrNameLst>
                                          <p:attrName>ppt_y</p:attrName>
                                        </p:attrNameLst>
                                      </p:cBhvr>
                                      <p:tavLst>
                                        <p:tav tm="0">
                                          <p:val>
                                            <p:strVal val="0-#ppt_h/2"/>
                                          </p:val>
                                        </p:tav>
                                        <p:tav tm="100000">
                                          <p:val>
                                            <p:strVal val="#ppt_y"/>
                                          </p:val>
                                        </p:tav>
                                      </p:tavLst>
                                    </p:anim>
                                  </p:childTnLst>
                                </p:cTn>
                              </p:par>
                            </p:childTnLst>
                          </p:cTn>
                        </p:par>
                        <p:par>
                          <p:cTn id="18" fill="hold">
                            <p:stCondLst>
                              <p:cond delay="3500"/>
                            </p:stCondLst>
                            <p:childTnLst>
                              <p:par>
                                <p:cTn id="19" presetID="2" presetClass="entr" presetSubtype="12" fill="hold" nodeType="afterEffect">
                                  <p:stCondLst>
                                    <p:cond delay="0"/>
                                  </p:stCondLst>
                                  <p:childTnLst>
                                    <p:set>
                                      <p:cBhvr>
                                        <p:cTn id="20" dur="1" fill="hold">
                                          <p:stCondLst>
                                            <p:cond delay="0"/>
                                          </p:stCondLst>
                                        </p:cTn>
                                        <p:tgtEl>
                                          <p:spTgt spid="15"/>
                                        </p:tgtEl>
                                        <p:attrNameLst>
                                          <p:attrName>style.visibility</p:attrName>
                                        </p:attrNameLst>
                                      </p:cBhvr>
                                      <p:to>
                                        <p:strVal val="visible"/>
                                      </p:to>
                                    </p:set>
                                    <p:anim calcmode="lin" valueType="num">
                                      <p:cBhvr additive="base">
                                        <p:cTn id="21" dur="500" fill="hold"/>
                                        <p:tgtEl>
                                          <p:spTgt spid="15"/>
                                        </p:tgtEl>
                                        <p:attrNameLst>
                                          <p:attrName>ppt_x</p:attrName>
                                        </p:attrNameLst>
                                      </p:cBhvr>
                                      <p:tavLst>
                                        <p:tav tm="0">
                                          <p:val>
                                            <p:strVal val="0-#ppt_w/2"/>
                                          </p:val>
                                        </p:tav>
                                        <p:tav tm="100000">
                                          <p:val>
                                            <p:strVal val="#ppt_x"/>
                                          </p:val>
                                        </p:tav>
                                      </p:tavLst>
                                    </p:anim>
                                    <p:anim calcmode="lin" valueType="num">
                                      <p:cBhvr additive="base">
                                        <p:cTn id="22" dur="500" fill="hold"/>
                                        <p:tgtEl>
                                          <p:spTgt spid="15"/>
                                        </p:tgtEl>
                                        <p:attrNameLst>
                                          <p:attrName>ppt_y</p:attrName>
                                        </p:attrNameLst>
                                      </p:cBhvr>
                                      <p:tavLst>
                                        <p:tav tm="0">
                                          <p:val>
                                            <p:strVal val="1+#ppt_h/2"/>
                                          </p:val>
                                        </p:tav>
                                        <p:tav tm="100000">
                                          <p:val>
                                            <p:strVal val="#ppt_y"/>
                                          </p:val>
                                        </p:tav>
                                      </p:tavLst>
                                    </p:anim>
                                  </p:childTnLst>
                                </p:cTn>
                              </p:par>
                            </p:childTnLst>
                          </p:cTn>
                        </p:par>
                        <p:par>
                          <p:cTn id="23" fill="hold">
                            <p:stCondLst>
                              <p:cond delay="4000"/>
                            </p:stCondLst>
                            <p:childTnLst>
                              <p:par>
                                <p:cTn id="24" presetID="2" presetClass="entr" presetSubtype="9" fill="hold" nodeType="afterEffect">
                                  <p:stCondLst>
                                    <p:cond delay="0"/>
                                  </p:stCondLst>
                                  <p:childTnLst>
                                    <p:set>
                                      <p:cBhvr>
                                        <p:cTn id="25" dur="1" fill="hold">
                                          <p:stCondLst>
                                            <p:cond delay="0"/>
                                          </p:stCondLst>
                                        </p:cTn>
                                        <p:tgtEl>
                                          <p:spTgt spid="16"/>
                                        </p:tgtEl>
                                        <p:attrNameLst>
                                          <p:attrName>style.visibility</p:attrName>
                                        </p:attrNameLst>
                                      </p:cBhvr>
                                      <p:to>
                                        <p:strVal val="visible"/>
                                      </p:to>
                                    </p:set>
                                    <p:anim calcmode="lin" valueType="num">
                                      <p:cBhvr additive="base">
                                        <p:cTn id="26" dur="500" fill="hold"/>
                                        <p:tgtEl>
                                          <p:spTgt spid="16"/>
                                        </p:tgtEl>
                                        <p:attrNameLst>
                                          <p:attrName>ppt_x</p:attrName>
                                        </p:attrNameLst>
                                      </p:cBhvr>
                                      <p:tavLst>
                                        <p:tav tm="0">
                                          <p:val>
                                            <p:strVal val="0-#ppt_w/2"/>
                                          </p:val>
                                        </p:tav>
                                        <p:tav tm="100000">
                                          <p:val>
                                            <p:strVal val="#ppt_x"/>
                                          </p:val>
                                        </p:tav>
                                      </p:tavLst>
                                    </p:anim>
                                    <p:anim calcmode="lin" valueType="num">
                                      <p:cBhvr additive="base">
                                        <p:cTn id="27" dur="500" fill="hold"/>
                                        <p:tgtEl>
                                          <p:spTgt spid="16"/>
                                        </p:tgtEl>
                                        <p:attrNameLst>
                                          <p:attrName>ppt_y</p:attrName>
                                        </p:attrNameLst>
                                      </p:cBhvr>
                                      <p:tavLst>
                                        <p:tav tm="0">
                                          <p:val>
                                            <p:strVal val="0-#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 presetClass="mediacall" presetSubtype="0" fill="hold" nodeType="clickEffect">
                                  <p:stCondLst>
                                    <p:cond delay="0"/>
                                  </p:stCondLst>
                                  <p:childTnLst>
                                    <p:cmd type="call" cmd="playFrom(0.0)">
                                      <p:cBhvr>
                                        <p:cTn id="31" dur="160088"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32" fill="hold" display="0">
                  <p:stCondLst>
                    <p:cond delay="indefinite"/>
                  </p:stCondLst>
                  <p:endCondLst>
                    <p:cond evt="onStopAudio" delay="0">
                      <p:tgtEl>
                        <p:sldTgt/>
                      </p:tgtEl>
                    </p:cond>
                  </p:endCondLst>
                </p:cTn>
                <p:tgtEl>
                  <p:spTgt spid="7"/>
                </p:tgtEl>
              </p:cMediaNode>
            </p:audio>
          </p:childTnLst>
        </p:cTn>
      </p:par>
    </p:tnLst>
    <p:bldLst>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1503" y="7865959"/>
            <a:ext cx="11094517" cy="1598464"/>
          </a:xfrm>
        </p:spPr>
        <p:txBody>
          <a:bodyPr/>
          <a:lstStyle/>
          <a:p>
            <a:pPr algn="l"/>
            <a:endParaRPr lang="it-IT" dirty="0">
              <a:solidFill>
                <a:schemeClr val="bg2">
                  <a:lumMod val="75000"/>
                </a:schemeClr>
              </a:solidFill>
            </a:endParaRPr>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724" y="7564385"/>
            <a:ext cx="12970054" cy="22125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CasellaDiTesto 4"/>
          <p:cNvSpPr txBox="1"/>
          <p:nvPr/>
        </p:nvSpPr>
        <p:spPr>
          <a:xfrm>
            <a:off x="8518624" y="319954"/>
            <a:ext cx="4486176" cy="656578"/>
          </a:xfrm>
          <a:prstGeom prst="rect">
            <a:avLst/>
          </a:prstGeom>
          <a:solidFill>
            <a:schemeClr val="tx2">
              <a:lumMod val="40000"/>
              <a:lumOff val="6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794" tIns="50794" rIns="50794" bIns="50794" numCol="1" spcCol="38096" rtlCol="0"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it-IT" sz="3600" b="0" kern="1200" dirty="0">
                <a:highlight>
                  <a:srgbClr val="C0C0C0"/>
                </a:highlight>
                <a:latin typeface="Corbel" panose="020B0503020204020204"/>
                <a:ea typeface="+mn-ea"/>
                <a:cs typeface="+mn-cs"/>
              </a:rPr>
              <a:t>MONTARE A CAVALLO</a:t>
            </a:r>
            <a:endParaRPr kumimoji="0" lang="it-IT" sz="3600" b="0" i="0" u="none" strike="noStrike" kern="1200" cap="none" spc="0" normalizeH="0" baseline="0" noProof="0" dirty="0">
              <a:ln>
                <a:noFill/>
              </a:ln>
              <a:solidFill>
                <a:srgbClr val="000000"/>
              </a:solidFill>
              <a:effectLst/>
              <a:highlight>
                <a:srgbClr val="C0C0C0"/>
              </a:highlight>
              <a:uLnTx/>
              <a:uFillTx/>
              <a:latin typeface="Corbel" panose="020B0503020204020204"/>
              <a:ea typeface="+mn-ea"/>
              <a:cs typeface="+mn-cs"/>
            </a:endParaRPr>
          </a:p>
        </p:txBody>
      </p:sp>
      <p:sp>
        <p:nvSpPr>
          <p:cNvPr id="11" name="CasellaDiTesto 10"/>
          <p:cNvSpPr txBox="1"/>
          <p:nvPr/>
        </p:nvSpPr>
        <p:spPr>
          <a:xfrm>
            <a:off x="11107609" y="8691324"/>
            <a:ext cx="1862487" cy="59503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lvl="0" indent="0" algn="ctr" defTabSz="584200" rtl="0" eaLnBrk="1" fontAlgn="auto" latinLnBrk="0" hangingPunct="0">
              <a:lnSpc>
                <a:spcPct val="100000"/>
              </a:lnSpc>
              <a:spcBef>
                <a:spcPts val="0"/>
              </a:spcBef>
              <a:spcAft>
                <a:spcPts val="0"/>
              </a:spcAft>
              <a:buClrTx/>
              <a:buSzTx/>
              <a:buFontTx/>
              <a:buNone/>
              <a:tabLst/>
              <a:defRPr/>
            </a:pPr>
            <a:r>
              <a:rPr kumimoji="0" lang="it-IT" sz="1600" b="0" i="0" u="none" strike="noStrike" kern="1200" cap="none" spc="0" normalizeH="0" baseline="0" noProof="0" dirty="0">
                <a:ln w="18000">
                  <a:solidFill>
                    <a:srgbClr val="40BAD2">
                      <a:lumMod val="75000"/>
                    </a:srgbClr>
                  </a:solidFill>
                  <a:prstDash val="solid"/>
                  <a:miter lim="800000"/>
                </a:ln>
                <a:noFill/>
                <a:effectLst>
                  <a:outerShdw blurRad="25500" dist="23000" dir="7020000" algn="tl">
                    <a:srgbClr val="000000">
                      <a:alpha val="50000"/>
                    </a:srgbClr>
                  </a:outerShdw>
                </a:effectLst>
                <a:uLnTx/>
                <a:uFillTx/>
                <a:latin typeface="Helvetica Neue"/>
                <a:ea typeface="Helvetica Neue"/>
                <a:cs typeface="Helvetica Neue"/>
                <a:sym typeface="Helvetica Neue"/>
              </a:rPr>
              <a:t>Tutti i diritti              sono riservati</a:t>
            </a:r>
          </a:p>
        </p:txBody>
      </p:sp>
      <p:sp>
        <p:nvSpPr>
          <p:cNvPr id="12" name="CasellaDiTesto 11">
            <a:extLst>
              <a:ext uri="{FF2B5EF4-FFF2-40B4-BE49-F238E27FC236}">
                <a16:creationId xmlns:a16="http://schemas.microsoft.com/office/drawing/2014/main" id="{35CEB191-0BF0-48A6-A590-819207A4B486}"/>
              </a:ext>
            </a:extLst>
          </p:cNvPr>
          <p:cNvSpPr txBox="1"/>
          <p:nvPr/>
        </p:nvSpPr>
        <p:spPr>
          <a:xfrm>
            <a:off x="518269" y="8467328"/>
            <a:ext cx="4573396" cy="53346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794" tIns="50794" rIns="50794" bIns="50794" numCol="1" spcCol="38096" rtlCol="0"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2800" b="0" i="0" u="none" strike="noStrike" kern="1200" cap="none" spc="0" normalizeH="0" baseline="0" noProof="0" dirty="0">
                <a:ln>
                  <a:noFill/>
                </a:ln>
                <a:solidFill>
                  <a:srgbClr val="40BAD2">
                    <a:lumMod val="40000"/>
                    <a:lumOff val="60000"/>
                  </a:srgbClr>
                </a:solidFill>
                <a:effectLst/>
                <a:uLnTx/>
                <a:uFillTx/>
                <a:latin typeface="Corbel" panose="020B0503020204020204"/>
                <a:ea typeface="+mn-ea"/>
                <a:cs typeface="+mn-cs"/>
              </a:rPr>
              <a:t>Dipartimento Formazione</a:t>
            </a:r>
          </a:p>
        </p:txBody>
      </p:sp>
      <p:sp>
        <p:nvSpPr>
          <p:cNvPr id="4" name="Segnaposto numero diapositiva 3">
            <a:extLst>
              <a:ext uri="{FF2B5EF4-FFF2-40B4-BE49-F238E27FC236}">
                <a16:creationId xmlns:a16="http://schemas.microsoft.com/office/drawing/2014/main" id="{8D36205C-A376-4185-8CE2-87443781E02E}"/>
              </a:ext>
            </a:extLst>
          </p:cNvPr>
          <p:cNvSpPr>
            <a:spLocks noGrp="1"/>
          </p:cNvSpPr>
          <p:nvPr>
            <p:ph type="sldNum" sz="quarter" idx="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6CB4B4D-7CA3-9044-876B-883B54F8677D}" type="slidenum">
              <a:rPr kumimoji="0" lang="it-IT" sz="1564" b="1" i="0" u="none" strike="noStrike" kern="1200" cap="none" spc="0" normalizeH="0" baseline="0" noProof="0" smtClean="0">
                <a:ln>
                  <a:noFill/>
                </a:ln>
                <a:solidFill>
                  <a:srgbClr val="40BAD2"/>
                </a:solidFill>
                <a:effectLst/>
                <a:uLnTx/>
                <a:uFillTx/>
                <a:latin typeface="Corbel" panose="020B0503020204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it-IT" sz="1564" b="1" i="0" u="none" strike="noStrike" kern="1200" cap="none" spc="0" normalizeH="0" baseline="0" noProof="0">
              <a:ln>
                <a:noFill/>
              </a:ln>
              <a:solidFill>
                <a:srgbClr val="40BAD2"/>
              </a:solidFill>
              <a:effectLst/>
              <a:uLnTx/>
              <a:uFillTx/>
              <a:latin typeface="Corbel" panose="020B0503020204020204"/>
              <a:ea typeface="+mn-ea"/>
              <a:cs typeface="+mn-cs"/>
            </a:endParaRPr>
          </a:p>
        </p:txBody>
      </p:sp>
      <p:sp>
        <p:nvSpPr>
          <p:cNvPr id="17" name="Rettangolo 16">
            <a:extLst>
              <a:ext uri="{FF2B5EF4-FFF2-40B4-BE49-F238E27FC236}">
                <a16:creationId xmlns:a16="http://schemas.microsoft.com/office/drawing/2014/main" id="{E7145189-401F-4A69-9285-276E0C2BA0B9}"/>
              </a:ext>
            </a:extLst>
          </p:cNvPr>
          <p:cNvSpPr/>
          <p:nvPr/>
        </p:nvSpPr>
        <p:spPr>
          <a:xfrm>
            <a:off x="732992" y="1172420"/>
            <a:ext cx="8649727" cy="830987"/>
          </a:xfrm>
          <a:prstGeom prst="rect">
            <a:avLst/>
          </a:prstGeom>
          <a:gradFill flip="none" rotWithShape="1">
            <a:gsLst>
              <a:gs pos="0">
                <a:schemeClr val="accent2">
                  <a:lumMod val="60000"/>
                  <a:lumOff val="40000"/>
                  <a:shade val="30000"/>
                  <a:satMod val="115000"/>
                </a:schemeClr>
              </a:gs>
              <a:gs pos="40000">
                <a:schemeClr val="accent2">
                  <a:lumMod val="60000"/>
                  <a:lumOff val="40000"/>
                  <a:shade val="67500"/>
                  <a:satMod val="115000"/>
                </a:schemeClr>
              </a:gs>
              <a:gs pos="70000">
                <a:srgbClr val="F0C856"/>
              </a:gs>
              <a:gs pos="100000">
                <a:schemeClr val="bg1"/>
              </a:gs>
            </a:gsLst>
            <a:lin ang="0" scaled="1"/>
            <a:tileRect/>
          </a:gradFill>
        </p:spPr>
        <p:txBody>
          <a:bodyPr wrap="square" lIns="91430" tIns="45715" rIns="91430" bIns="45715">
            <a:spAutoFit/>
          </a:bodyPr>
          <a:lstStyle/>
          <a:p>
            <a:pPr lvl="0"/>
            <a:r>
              <a:rPr lang="it-IT" sz="4800" dirty="0">
                <a:solidFill>
                  <a:schemeClr val="bg2">
                    <a:lumMod val="50000"/>
                  </a:schemeClr>
                </a:solidFill>
                <a:effectLst>
                  <a:outerShdw blurRad="38100" dist="38100" dir="2700000" algn="tl">
                    <a:srgbClr val="000000">
                      <a:alpha val="43137"/>
                    </a:srgbClr>
                  </a:outerShdw>
                </a:effectLst>
                <a:latin typeface="Helvetica Neue Medium"/>
              </a:rPr>
              <a:t>MONTARE CON LA STAFFA</a:t>
            </a:r>
          </a:p>
        </p:txBody>
      </p:sp>
      <p:pic>
        <p:nvPicPr>
          <p:cNvPr id="18" name="Picture 2" descr="http://www.horseonline.it/images/immagini_utenti/immagini_pubbliche/salireacavallo1testo.jpg">
            <a:hlinkClick r:id="rId5"/>
            <a:extLst>
              <a:ext uri="{FF2B5EF4-FFF2-40B4-BE49-F238E27FC236}">
                <a16:creationId xmlns:a16="http://schemas.microsoft.com/office/drawing/2014/main" id="{CC3FD343-12BB-4BBA-8713-DCDD367234E8}"/>
              </a:ext>
            </a:extLst>
          </p:cNvPr>
          <p:cNvPicPr>
            <a:picLocks noChangeAspect="1" noChangeArrowheads="1"/>
          </p:cNvPicPr>
          <p:nvPr/>
        </p:nvPicPr>
        <p:blipFill>
          <a:blip r:embed="rId6" cstate="print">
            <a:lum bright="-20000"/>
          </a:blip>
          <a:srcRect/>
          <a:stretch>
            <a:fillRect/>
          </a:stretch>
        </p:blipFill>
        <p:spPr bwMode="auto">
          <a:xfrm>
            <a:off x="879997" y="2152079"/>
            <a:ext cx="5195108" cy="5263634"/>
          </a:xfrm>
          <a:prstGeom prst="rect">
            <a:avLst/>
          </a:prstGeom>
          <a:ln>
            <a:noFill/>
          </a:ln>
          <a:effectLst>
            <a:outerShdw blurRad="292100" dist="139700" dir="2700000" algn="tl" rotWithShape="0">
              <a:srgbClr val="333333">
                <a:alpha val="65000"/>
              </a:srgbClr>
            </a:outerShdw>
          </a:effectLst>
        </p:spPr>
      </p:pic>
      <p:pic>
        <p:nvPicPr>
          <p:cNvPr id="19" name="Picture 2" descr="http://www.horseonline.it/images/immagini_utenti/immagini_pubbliche/salireacavallo2testo.jpg">
            <a:hlinkClick r:id="rId7"/>
            <a:extLst>
              <a:ext uri="{FF2B5EF4-FFF2-40B4-BE49-F238E27FC236}">
                <a16:creationId xmlns:a16="http://schemas.microsoft.com/office/drawing/2014/main" id="{C5A384E9-574C-4416-BF55-37BCA8249227}"/>
              </a:ext>
            </a:extLst>
          </p:cNvPr>
          <p:cNvPicPr>
            <a:picLocks noChangeAspect="1" noChangeArrowheads="1"/>
          </p:cNvPicPr>
          <p:nvPr/>
        </p:nvPicPr>
        <p:blipFill>
          <a:blip r:embed="rId8" cstate="print">
            <a:lum bright="-20000"/>
          </a:blip>
          <a:srcRect t="4225" b="1408"/>
          <a:stretch>
            <a:fillRect/>
          </a:stretch>
        </p:blipFill>
        <p:spPr bwMode="auto">
          <a:xfrm>
            <a:off x="6718424" y="2103471"/>
            <a:ext cx="4943160" cy="5662165"/>
          </a:xfrm>
          <a:prstGeom prst="rect">
            <a:avLst/>
          </a:prstGeom>
          <a:ln>
            <a:noFill/>
          </a:ln>
          <a:effectLst>
            <a:outerShdw blurRad="292100" dist="139700" dir="2700000" algn="tl" rotWithShape="0">
              <a:srgbClr val="333333">
                <a:alpha val="65000"/>
              </a:srgbClr>
            </a:outerShdw>
          </a:effectLst>
        </p:spPr>
      </p:pic>
      <p:pic>
        <p:nvPicPr>
          <p:cNvPr id="6" name="Audio registrato">
            <a:hlinkClick r:id="" action="ppaction://media"/>
            <a:extLst>
              <a:ext uri="{FF2B5EF4-FFF2-40B4-BE49-F238E27FC236}">
                <a16:creationId xmlns:a16="http://schemas.microsoft.com/office/drawing/2014/main" id="{D8F436DC-8229-4F66-89D0-A6F1F373686D}"/>
              </a:ext>
            </a:extLst>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6197600" y="4572000"/>
            <a:ext cx="609600" cy="609600"/>
          </a:xfrm>
          <a:prstGeom prst="rect">
            <a:avLst/>
          </a:prstGeom>
        </p:spPr>
      </p:pic>
    </p:spTree>
    <p:extLst>
      <p:ext uri="{BB962C8B-B14F-4D97-AF65-F5344CB8AC3E}">
        <p14:creationId xmlns:p14="http://schemas.microsoft.com/office/powerpoint/2010/main" val="2886580885"/>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7" presetClass="entr" presetSubtype="8"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0" fill="hold"/>
                                        <p:tgtEl>
                                          <p:spTgt spid="18"/>
                                        </p:tgtEl>
                                        <p:attrNameLst>
                                          <p:attrName>ppt_x</p:attrName>
                                        </p:attrNameLst>
                                      </p:cBhvr>
                                      <p:tavLst>
                                        <p:tav tm="0">
                                          <p:val>
                                            <p:strVal val="0-#ppt_w/2"/>
                                          </p:val>
                                        </p:tav>
                                        <p:tav tm="100000">
                                          <p:val>
                                            <p:strVal val="#ppt_x"/>
                                          </p:val>
                                        </p:tav>
                                      </p:tavLst>
                                    </p:anim>
                                    <p:anim calcmode="lin" valueType="num">
                                      <p:cBhvr additive="base">
                                        <p:cTn id="8" dur="5000" fill="hold"/>
                                        <p:tgtEl>
                                          <p:spTgt spid="18"/>
                                        </p:tgtEl>
                                        <p:attrNameLst>
                                          <p:attrName>ppt_y</p:attrName>
                                        </p:attrNameLst>
                                      </p:cBhvr>
                                      <p:tavLst>
                                        <p:tav tm="0">
                                          <p:val>
                                            <p:strVal val="#ppt_y"/>
                                          </p:val>
                                        </p:tav>
                                        <p:tav tm="100000">
                                          <p:val>
                                            <p:strVal val="#ppt_y"/>
                                          </p:val>
                                        </p:tav>
                                      </p:tavLst>
                                    </p:anim>
                                  </p:childTnLst>
                                </p:cTn>
                              </p:par>
                              <p:par>
                                <p:cTn id="9" presetID="7" presetClass="entr" presetSubtype="4" fill="hold" nodeType="with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5000" fill="hold"/>
                                        <p:tgtEl>
                                          <p:spTgt spid="19"/>
                                        </p:tgtEl>
                                        <p:attrNameLst>
                                          <p:attrName>ppt_x</p:attrName>
                                        </p:attrNameLst>
                                      </p:cBhvr>
                                      <p:tavLst>
                                        <p:tav tm="0">
                                          <p:val>
                                            <p:strVal val="#ppt_x"/>
                                          </p:val>
                                        </p:tav>
                                        <p:tav tm="100000">
                                          <p:val>
                                            <p:strVal val="#ppt_x"/>
                                          </p:val>
                                        </p:tav>
                                      </p:tavLst>
                                    </p:anim>
                                    <p:anim calcmode="lin" valueType="num">
                                      <p:cBhvr additive="base">
                                        <p:cTn id="12" dur="50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 presetClass="mediacall" presetSubtype="0" fill="hold" nodeType="clickEffect">
                                  <p:stCondLst>
                                    <p:cond delay="0"/>
                                  </p:stCondLst>
                                  <p:childTnLst>
                                    <p:cmd type="call" cmd="playFrom(0.0)">
                                      <p:cBhvr>
                                        <p:cTn id="16" dur="87913"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7" fill="hold" display="0">
                  <p:stCondLst>
                    <p:cond delay="indefinite"/>
                  </p:stCondLst>
                  <p:endCondLst>
                    <p:cond evt="onStopAudio" delay="0">
                      <p:tgtEl>
                        <p:sldTgt/>
                      </p:tgtEl>
                    </p:cond>
                  </p:endCondLst>
                </p:cTn>
                <p:tgtEl>
                  <p:spTgt spid="6"/>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1503" y="7865959"/>
            <a:ext cx="11094517" cy="1598464"/>
          </a:xfrm>
        </p:spPr>
        <p:txBody>
          <a:bodyPr/>
          <a:lstStyle/>
          <a:p>
            <a:pPr algn="l"/>
            <a:endParaRPr lang="it-IT" dirty="0">
              <a:solidFill>
                <a:schemeClr val="bg2">
                  <a:lumMod val="75000"/>
                </a:schemeClr>
              </a:solidFill>
            </a:endParaRPr>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724" y="7564385"/>
            <a:ext cx="12970054" cy="22125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CasellaDiTesto 4"/>
          <p:cNvSpPr txBox="1"/>
          <p:nvPr/>
        </p:nvSpPr>
        <p:spPr>
          <a:xfrm>
            <a:off x="8518624" y="319954"/>
            <a:ext cx="4486176" cy="656578"/>
          </a:xfrm>
          <a:prstGeom prst="rect">
            <a:avLst/>
          </a:prstGeom>
          <a:solidFill>
            <a:schemeClr val="tx2">
              <a:lumMod val="40000"/>
              <a:lumOff val="6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794" tIns="50794" rIns="50794" bIns="50794" numCol="1" spcCol="38096" rtlCol="0"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it-IT" sz="3600" b="0" kern="1200" dirty="0">
                <a:highlight>
                  <a:srgbClr val="C0C0C0"/>
                </a:highlight>
                <a:latin typeface="Corbel" panose="020B0503020204020204"/>
                <a:ea typeface="+mn-ea"/>
                <a:cs typeface="+mn-cs"/>
              </a:rPr>
              <a:t>MONTARE A CAVALLO</a:t>
            </a:r>
            <a:endParaRPr kumimoji="0" lang="it-IT" sz="3600" b="0" i="0" u="none" strike="noStrike" kern="1200" cap="none" spc="0" normalizeH="0" baseline="0" noProof="0" dirty="0">
              <a:ln>
                <a:noFill/>
              </a:ln>
              <a:solidFill>
                <a:srgbClr val="000000"/>
              </a:solidFill>
              <a:effectLst/>
              <a:highlight>
                <a:srgbClr val="C0C0C0"/>
              </a:highlight>
              <a:uLnTx/>
              <a:uFillTx/>
              <a:latin typeface="Corbel" panose="020B0503020204020204"/>
              <a:ea typeface="+mn-ea"/>
              <a:cs typeface="+mn-cs"/>
            </a:endParaRPr>
          </a:p>
        </p:txBody>
      </p:sp>
      <p:sp>
        <p:nvSpPr>
          <p:cNvPr id="11" name="CasellaDiTesto 10"/>
          <p:cNvSpPr txBox="1"/>
          <p:nvPr/>
        </p:nvSpPr>
        <p:spPr>
          <a:xfrm>
            <a:off x="11107609" y="8691324"/>
            <a:ext cx="1862487" cy="59503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lvl="0" indent="0" algn="ctr" defTabSz="584200" rtl="0" eaLnBrk="1" fontAlgn="auto" latinLnBrk="0" hangingPunct="0">
              <a:lnSpc>
                <a:spcPct val="100000"/>
              </a:lnSpc>
              <a:spcBef>
                <a:spcPts val="0"/>
              </a:spcBef>
              <a:spcAft>
                <a:spcPts val="0"/>
              </a:spcAft>
              <a:buClrTx/>
              <a:buSzTx/>
              <a:buFontTx/>
              <a:buNone/>
              <a:tabLst/>
              <a:defRPr/>
            </a:pPr>
            <a:r>
              <a:rPr kumimoji="0" lang="it-IT" sz="1600" b="0" i="0" u="none" strike="noStrike" kern="1200" cap="none" spc="0" normalizeH="0" baseline="0" noProof="0" dirty="0">
                <a:ln w="18000">
                  <a:solidFill>
                    <a:srgbClr val="40BAD2">
                      <a:lumMod val="75000"/>
                    </a:srgbClr>
                  </a:solidFill>
                  <a:prstDash val="solid"/>
                  <a:miter lim="800000"/>
                </a:ln>
                <a:noFill/>
                <a:effectLst>
                  <a:outerShdw blurRad="25500" dist="23000" dir="7020000" algn="tl">
                    <a:srgbClr val="000000">
                      <a:alpha val="50000"/>
                    </a:srgbClr>
                  </a:outerShdw>
                </a:effectLst>
                <a:uLnTx/>
                <a:uFillTx/>
                <a:latin typeface="Helvetica Neue"/>
                <a:ea typeface="Helvetica Neue"/>
                <a:cs typeface="Helvetica Neue"/>
                <a:sym typeface="Helvetica Neue"/>
              </a:rPr>
              <a:t>Tutti i diritti              sono riservati</a:t>
            </a:r>
          </a:p>
        </p:txBody>
      </p:sp>
      <p:sp>
        <p:nvSpPr>
          <p:cNvPr id="12" name="CasellaDiTesto 11">
            <a:extLst>
              <a:ext uri="{FF2B5EF4-FFF2-40B4-BE49-F238E27FC236}">
                <a16:creationId xmlns:a16="http://schemas.microsoft.com/office/drawing/2014/main" id="{35CEB191-0BF0-48A6-A590-819207A4B486}"/>
              </a:ext>
            </a:extLst>
          </p:cNvPr>
          <p:cNvSpPr txBox="1"/>
          <p:nvPr/>
        </p:nvSpPr>
        <p:spPr>
          <a:xfrm>
            <a:off x="518269" y="8467328"/>
            <a:ext cx="4573396" cy="53346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794" tIns="50794" rIns="50794" bIns="50794" numCol="1" spcCol="38096" rtlCol="0"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2800" b="0" i="0" u="none" strike="noStrike" kern="1200" cap="none" spc="0" normalizeH="0" baseline="0" noProof="0" dirty="0">
                <a:ln>
                  <a:noFill/>
                </a:ln>
                <a:solidFill>
                  <a:srgbClr val="40BAD2">
                    <a:lumMod val="40000"/>
                    <a:lumOff val="60000"/>
                  </a:srgbClr>
                </a:solidFill>
                <a:effectLst/>
                <a:uLnTx/>
                <a:uFillTx/>
                <a:latin typeface="Corbel" panose="020B0503020204020204"/>
                <a:ea typeface="+mn-ea"/>
                <a:cs typeface="+mn-cs"/>
              </a:rPr>
              <a:t>Dipartimento Formazione</a:t>
            </a:r>
          </a:p>
        </p:txBody>
      </p:sp>
      <p:sp>
        <p:nvSpPr>
          <p:cNvPr id="4" name="Segnaposto numero diapositiva 3">
            <a:extLst>
              <a:ext uri="{FF2B5EF4-FFF2-40B4-BE49-F238E27FC236}">
                <a16:creationId xmlns:a16="http://schemas.microsoft.com/office/drawing/2014/main" id="{8D36205C-A376-4185-8CE2-87443781E02E}"/>
              </a:ext>
            </a:extLst>
          </p:cNvPr>
          <p:cNvSpPr>
            <a:spLocks noGrp="1"/>
          </p:cNvSpPr>
          <p:nvPr>
            <p:ph type="sldNum" sz="quarter" idx="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6CB4B4D-7CA3-9044-876B-883B54F8677D}" type="slidenum">
              <a:rPr kumimoji="0" lang="it-IT" sz="1564" b="1" i="0" u="none" strike="noStrike" kern="1200" cap="none" spc="0" normalizeH="0" baseline="0" noProof="0" smtClean="0">
                <a:ln>
                  <a:noFill/>
                </a:ln>
                <a:solidFill>
                  <a:srgbClr val="40BAD2"/>
                </a:solidFill>
                <a:effectLst/>
                <a:uLnTx/>
                <a:uFillTx/>
                <a:latin typeface="Corbel" panose="020B0503020204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it-IT" sz="1564" b="1" i="0" u="none" strike="noStrike" kern="1200" cap="none" spc="0" normalizeH="0" baseline="0" noProof="0">
              <a:ln>
                <a:noFill/>
              </a:ln>
              <a:solidFill>
                <a:srgbClr val="40BAD2"/>
              </a:solidFill>
              <a:effectLst/>
              <a:uLnTx/>
              <a:uFillTx/>
              <a:latin typeface="Corbel" panose="020B0503020204020204"/>
              <a:ea typeface="+mn-ea"/>
              <a:cs typeface="+mn-cs"/>
            </a:endParaRPr>
          </a:p>
        </p:txBody>
      </p:sp>
      <p:sp>
        <p:nvSpPr>
          <p:cNvPr id="17" name="Rettangolo 16">
            <a:extLst>
              <a:ext uri="{FF2B5EF4-FFF2-40B4-BE49-F238E27FC236}">
                <a16:creationId xmlns:a16="http://schemas.microsoft.com/office/drawing/2014/main" id="{E7145189-401F-4A69-9285-276E0C2BA0B9}"/>
              </a:ext>
            </a:extLst>
          </p:cNvPr>
          <p:cNvSpPr/>
          <p:nvPr/>
        </p:nvSpPr>
        <p:spPr>
          <a:xfrm>
            <a:off x="732992" y="1172420"/>
            <a:ext cx="9153784" cy="830987"/>
          </a:xfrm>
          <a:prstGeom prst="rect">
            <a:avLst/>
          </a:prstGeom>
          <a:gradFill flip="none" rotWithShape="1">
            <a:gsLst>
              <a:gs pos="0">
                <a:schemeClr val="accent2">
                  <a:lumMod val="60000"/>
                  <a:lumOff val="40000"/>
                  <a:shade val="30000"/>
                  <a:satMod val="115000"/>
                </a:schemeClr>
              </a:gs>
              <a:gs pos="40000">
                <a:schemeClr val="accent2">
                  <a:lumMod val="60000"/>
                  <a:lumOff val="40000"/>
                  <a:shade val="67500"/>
                  <a:satMod val="115000"/>
                </a:schemeClr>
              </a:gs>
              <a:gs pos="70000">
                <a:srgbClr val="F0C856"/>
              </a:gs>
              <a:gs pos="100000">
                <a:schemeClr val="bg1"/>
              </a:gs>
            </a:gsLst>
            <a:lin ang="0" scaled="1"/>
            <a:tileRect/>
          </a:gradFill>
        </p:spPr>
        <p:txBody>
          <a:bodyPr wrap="square" lIns="91430" tIns="45715" rIns="91430" bIns="45715">
            <a:spAutoFit/>
          </a:bodyPr>
          <a:lstStyle/>
          <a:p>
            <a:pPr lvl="0"/>
            <a:r>
              <a:rPr lang="it-IT" sz="4800" dirty="0">
                <a:solidFill>
                  <a:schemeClr val="bg2">
                    <a:lumMod val="50000"/>
                  </a:schemeClr>
                </a:solidFill>
                <a:effectLst>
                  <a:outerShdw blurRad="38100" dist="38100" dir="2700000" algn="tl">
                    <a:srgbClr val="000000">
                      <a:alpha val="43137"/>
                    </a:srgbClr>
                  </a:outerShdw>
                </a:effectLst>
                <a:latin typeface="Helvetica Neue Medium"/>
              </a:rPr>
              <a:t>MONTARE CON LA GAMBA.1</a:t>
            </a:r>
          </a:p>
        </p:txBody>
      </p:sp>
      <p:sp>
        <p:nvSpPr>
          <p:cNvPr id="13" name="Rettangolo 12">
            <a:extLst>
              <a:ext uri="{FF2B5EF4-FFF2-40B4-BE49-F238E27FC236}">
                <a16:creationId xmlns:a16="http://schemas.microsoft.com/office/drawing/2014/main" id="{847CA090-51EB-48A6-B0AF-22D7CD4388EC}"/>
              </a:ext>
            </a:extLst>
          </p:cNvPr>
          <p:cNvSpPr/>
          <p:nvPr/>
        </p:nvSpPr>
        <p:spPr>
          <a:xfrm>
            <a:off x="1677864" y="2446152"/>
            <a:ext cx="4083965" cy="4524305"/>
          </a:xfrm>
          <a:prstGeom prst="rect">
            <a:avLst/>
          </a:prstGeom>
          <a:gradFill flip="none" rotWithShape="1">
            <a:gsLst>
              <a:gs pos="0">
                <a:schemeClr val="bg2">
                  <a:lumMod val="90000"/>
                  <a:tint val="66000"/>
                  <a:satMod val="160000"/>
                </a:schemeClr>
              </a:gs>
              <a:gs pos="50000">
                <a:schemeClr val="bg2">
                  <a:lumMod val="90000"/>
                  <a:tint val="44500"/>
                  <a:satMod val="160000"/>
                </a:schemeClr>
              </a:gs>
              <a:gs pos="100000">
                <a:schemeClr val="bg2">
                  <a:lumMod val="90000"/>
                  <a:tint val="23500"/>
                  <a:satMod val="160000"/>
                </a:schemeClr>
              </a:gs>
            </a:gsLst>
            <a:lin ang="2700000" scaled="1"/>
            <a:tileRect/>
          </a:gradFill>
          <a:ln>
            <a:solidFill>
              <a:schemeClr val="tx2">
                <a:lumMod val="40000"/>
                <a:lumOff val="60000"/>
              </a:schemeClr>
            </a:solidFill>
          </a:ln>
          <a:effectLst>
            <a:outerShdw blurRad="76200" dir="13500000" sy="23000" kx="1200000" algn="br" rotWithShape="0">
              <a:prstClr val="black">
                <a:alpha val="20000"/>
              </a:prstClr>
            </a:outerShdw>
            <a:softEdge rad="31750"/>
          </a:effectLst>
          <a:scene3d>
            <a:camera prst="orthographicFront"/>
            <a:lightRig rig="threePt" dir="t"/>
          </a:scene3d>
          <a:sp3d>
            <a:bevelT prst="slope"/>
          </a:sp3d>
        </p:spPr>
        <p:txBody>
          <a:bodyPr wrap="square" lIns="91430" tIns="45715" rIns="91430" bIns="45715">
            <a:spAutoFit/>
          </a:bodyPr>
          <a:lstStyle/>
          <a:p>
            <a:pPr marL="628650" lvl="0" indent="-628650" algn="l" defTabSz="457200" hangingPunct="1">
              <a:spcBef>
                <a:spcPts val="4200"/>
              </a:spcBef>
              <a:buSzPct val="145000"/>
            </a:pPr>
            <a:r>
              <a:rPr lang="it-IT" sz="3200" b="0" kern="1200" dirty="0">
                <a:solidFill>
                  <a:srgbClr val="BFBFBF">
                    <a:lumMod val="50000"/>
                  </a:srgbClr>
                </a:solidFill>
                <a:latin typeface="Corbel" panose="020B0503020204020204"/>
                <a:ea typeface="+mn-ea"/>
                <a:cs typeface="+mn-cs"/>
              </a:rPr>
              <a:t>         Farsi aiutare  per  montare  a  cavallo  con  la  gamba  è  il  modo  migliore, perché  non  ci  sarà  nessuno  choc  a  livello  delle  apofisi  spinose  del  garrese</a:t>
            </a:r>
            <a:endParaRPr kumimoji="0" lang="it-IT" sz="3200" b="0" i="0" u="none" strike="noStrike" kern="1200" cap="none" spc="0" normalizeH="0" baseline="0" noProof="0" dirty="0">
              <a:ln>
                <a:noFill/>
              </a:ln>
              <a:solidFill>
                <a:srgbClr val="BFBFBF">
                  <a:lumMod val="50000"/>
                </a:srgbClr>
              </a:solidFill>
              <a:uLnTx/>
              <a:uFillTx/>
              <a:latin typeface="Corbel" panose="020B0503020204020204"/>
              <a:ea typeface="+mn-ea"/>
              <a:cs typeface="+mn-cs"/>
            </a:endParaRPr>
          </a:p>
        </p:txBody>
      </p:sp>
      <p:pic>
        <p:nvPicPr>
          <p:cNvPr id="14" name="Picture 2" descr="http://img706.imageshack.us/img706/4928/montareinsella.jpg">
            <a:hlinkClick r:id="rId5"/>
            <a:extLst>
              <a:ext uri="{FF2B5EF4-FFF2-40B4-BE49-F238E27FC236}">
                <a16:creationId xmlns:a16="http://schemas.microsoft.com/office/drawing/2014/main" id="{A921C902-C0B1-44E1-9529-3E84341FBDD9}"/>
              </a:ext>
            </a:extLst>
          </p:cNvPr>
          <p:cNvPicPr>
            <a:picLocks noChangeAspect="1" noChangeArrowheads="1"/>
          </p:cNvPicPr>
          <p:nvPr/>
        </p:nvPicPr>
        <p:blipFill rotWithShape="1">
          <a:blip r:embed="rId6" cstate="print"/>
          <a:srcRect l="61462" t="8519" r="15545" b="47235"/>
          <a:stretch/>
        </p:blipFill>
        <p:spPr bwMode="auto">
          <a:xfrm>
            <a:off x="7305344" y="2199295"/>
            <a:ext cx="3890660" cy="5532817"/>
          </a:xfrm>
          <a:prstGeom prst="rect">
            <a:avLst/>
          </a:prstGeom>
          <a:ln w="88900" cap="sq" cmpd="thickThin">
            <a:solidFill>
              <a:schemeClr val="accent1">
                <a:lumMod val="75000"/>
              </a:schemeClr>
            </a:solidFill>
            <a:prstDash val="solid"/>
            <a:miter lim="800000"/>
          </a:ln>
          <a:effectLst>
            <a:innerShdw blurRad="76200">
              <a:srgbClr val="000000"/>
            </a:innerShdw>
          </a:effectLst>
        </p:spPr>
      </p:pic>
      <p:pic>
        <p:nvPicPr>
          <p:cNvPr id="16" name="Audio registrato">
            <a:hlinkClick r:id="" action="ppaction://media"/>
            <a:extLst>
              <a:ext uri="{FF2B5EF4-FFF2-40B4-BE49-F238E27FC236}">
                <a16:creationId xmlns:a16="http://schemas.microsoft.com/office/drawing/2014/main" id="{BC50C4B4-79FC-467B-BE81-A966943E4EB2}"/>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6197600" y="4572000"/>
            <a:ext cx="609600" cy="609600"/>
          </a:xfrm>
          <a:prstGeom prst="rect">
            <a:avLst/>
          </a:prstGeom>
        </p:spPr>
      </p:pic>
    </p:spTree>
    <p:extLst>
      <p:ext uri="{BB962C8B-B14F-4D97-AF65-F5344CB8AC3E}">
        <p14:creationId xmlns:p14="http://schemas.microsoft.com/office/powerpoint/2010/main" val="1226727797"/>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50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2000"/>
                                        <p:tgtEl>
                                          <p:spTgt spid="13"/>
                                        </p:tgtEl>
                                      </p:cBhvr>
                                    </p:animEffect>
                                  </p:childTnLst>
                                </p:cTn>
                              </p:par>
                            </p:childTnLst>
                          </p:cTn>
                        </p:par>
                        <p:par>
                          <p:cTn id="8" fill="hold">
                            <p:stCondLst>
                              <p:cond delay="2500"/>
                            </p:stCondLst>
                            <p:childTnLst>
                              <p:par>
                                <p:cTn id="9" presetID="19" presetClass="entr" presetSubtype="1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0" fill="hold"/>
                                        <p:tgtEl>
                                          <p:spTgt spid="14"/>
                                        </p:tgtEl>
                                        <p:attrNameLst>
                                          <p:attrName>ppt_w</p:attrName>
                                        </p:attrNameLst>
                                      </p:cBhvr>
                                      <p:tavLst>
                                        <p:tav tm="0" fmla="#ppt_w*sin(2.5*pi*$)">
                                          <p:val>
                                            <p:fltVal val="0"/>
                                          </p:val>
                                        </p:tav>
                                        <p:tav tm="100000">
                                          <p:val>
                                            <p:fltVal val="1"/>
                                          </p:val>
                                        </p:tav>
                                      </p:tavLst>
                                    </p:anim>
                                    <p:anim calcmode="lin" valueType="num">
                                      <p:cBhvr>
                                        <p:cTn id="12" dur="5000" fill="hold"/>
                                        <p:tgtEl>
                                          <p:spTgt spid="14"/>
                                        </p:tgtEl>
                                        <p:attrNameLst>
                                          <p:attrName>ppt_h</p:attrName>
                                        </p:attrNameLst>
                                      </p:cBhvr>
                                      <p:tavLst>
                                        <p:tav tm="0">
                                          <p:val>
                                            <p:strVal val="#ppt_h"/>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1" presetClass="mediacall" presetSubtype="0" fill="hold" nodeType="clickEffect">
                                  <p:stCondLst>
                                    <p:cond delay="0"/>
                                  </p:stCondLst>
                                  <p:childTnLst>
                                    <p:cmd type="call" cmd="playFrom(0.0)">
                                      <p:cBhvr>
                                        <p:cTn id="16" dur="25111" fill="hold"/>
                                        <p:tgtEl>
                                          <p:spTgt spid="1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7" fill="hold" display="0">
                  <p:stCondLst>
                    <p:cond delay="indefinite"/>
                  </p:stCondLst>
                  <p:endCondLst>
                    <p:cond evt="onStopAudio" delay="0">
                      <p:tgtEl>
                        <p:sldTgt/>
                      </p:tgtEl>
                    </p:cond>
                  </p:endCondLst>
                </p:cTn>
                <p:tgtEl>
                  <p:spTgt spid="16"/>
                </p:tgtEl>
              </p:cMediaNode>
            </p:audio>
          </p:childTnLst>
        </p:cTn>
      </p:par>
    </p:tnLst>
    <p:bldLst>
      <p:bldP spid="1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1503" y="7865959"/>
            <a:ext cx="11094517" cy="1598464"/>
          </a:xfrm>
        </p:spPr>
        <p:txBody>
          <a:bodyPr/>
          <a:lstStyle/>
          <a:p>
            <a:pPr algn="l"/>
            <a:endParaRPr lang="it-IT" dirty="0">
              <a:solidFill>
                <a:schemeClr val="bg2">
                  <a:lumMod val="75000"/>
                </a:schemeClr>
              </a:solidFill>
            </a:endParaRPr>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724" y="7564385"/>
            <a:ext cx="12970054" cy="22125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CasellaDiTesto 4"/>
          <p:cNvSpPr txBox="1"/>
          <p:nvPr/>
        </p:nvSpPr>
        <p:spPr>
          <a:xfrm>
            <a:off x="8518624" y="319954"/>
            <a:ext cx="4486176" cy="656578"/>
          </a:xfrm>
          <a:prstGeom prst="rect">
            <a:avLst/>
          </a:prstGeom>
          <a:solidFill>
            <a:schemeClr val="tx2">
              <a:lumMod val="40000"/>
              <a:lumOff val="6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794" tIns="50794" rIns="50794" bIns="50794" numCol="1" spcCol="38096" rtlCol="0"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it-IT" sz="3600" b="0" kern="1200" dirty="0">
                <a:highlight>
                  <a:srgbClr val="C0C0C0"/>
                </a:highlight>
                <a:latin typeface="Corbel" panose="020B0503020204020204"/>
                <a:ea typeface="+mn-ea"/>
                <a:cs typeface="+mn-cs"/>
              </a:rPr>
              <a:t>MONTARE A CAVALLO</a:t>
            </a:r>
            <a:endParaRPr kumimoji="0" lang="it-IT" sz="3600" b="0" i="0" u="none" strike="noStrike" kern="1200" cap="none" spc="0" normalizeH="0" baseline="0" noProof="0" dirty="0">
              <a:ln>
                <a:noFill/>
              </a:ln>
              <a:solidFill>
                <a:srgbClr val="000000"/>
              </a:solidFill>
              <a:effectLst/>
              <a:highlight>
                <a:srgbClr val="C0C0C0"/>
              </a:highlight>
              <a:uLnTx/>
              <a:uFillTx/>
              <a:latin typeface="Corbel" panose="020B0503020204020204"/>
              <a:ea typeface="+mn-ea"/>
              <a:cs typeface="+mn-cs"/>
            </a:endParaRPr>
          </a:p>
        </p:txBody>
      </p:sp>
      <p:sp>
        <p:nvSpPr>
          <p:cNvPr id="11" name="CasellaDiTesto 10"/>
          <p:cNvSpPr txBox="1"/>
          <p:nvPr/>
        </p:nvSpPr>
        <p:spPr>
          <a:xfrm>
            <a:off x="11107609" y="8691324"/>
            <a:ext cx="1862487" cy="59503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lvl="0" indent="0" algn="ctr" defTabSz="584200" rtl="0" eaLnBrk="1" fontAlgn="auto" latinLnBrk="0" hangingPunct="0">
              <a:lnSpc>
                <a:spcPct val="100000"/>
              </a:lnSpc>
              <a:spcBef>
                <a:spcPts val="0"/>
              </a:spcBef>
              <a:spcAft>
                <a:spcPts val="0"/>
              </a:spcAft>
              <a:buClrTx/>
              <a:buSzTx/>
              <a:buFontTx/>
              <a:buNone/>
              <a:tabLst/>
              <a:defRPr/>
            </a:pPr>
            <a:r>
              <a:rPr kumimoji="0" lang="it-IT" sz="1600" b="0" i="0" u="none" strike="noStrike" kern="1200" cap="none" spc="0" normalizeH="0" baseline="0" noProof="0" dirty="0">
                <a:ln w="18000">
                  <a:solidFill>
                    <a:srgbClr val="40BAD2">
                      <a:lumMod val="75000"/>
                    </a:srgbClr>
                  </a:solidFill>
                  <a:prstDash val="solid"/>
                  <a:miter lim="800000"/>
                </a:ln>
                <a:noFill/>
                <a:effectLst>
                  <a:outerShdw blurRad="25500" dist="23000" dir="7020000" algn="tl">
                    <a:srgbClr val="000000">
                      <a:alpha val="50000"/>
                    </a:srgbClr>
                  </a:outerShdw>
                </a:effectLst>
                <a:uLnTx/>
                <a:uFillTx/>
                <a:latin typeface="Helvetica Neue"/>
                <a:ea typeface="Helvetica Neue"/>
                <a:cs typeface="Helvetica Neue"/>
                <a:sym typeface="Helvetica Neue"/>
              </a:rPr>
              <a:t>Tutti i diritti              sono riservati</a:t>
            </a:r>
          </a:p>
        </p:txBody>
      </p:sp>
      <p:sp>
        <p:nvSpPr>
          <p:cNvPr id="12" name="CasellaDiTesto 11">
            <a:extLst>
              <a:ext uri="{FF2B5EF4-FFF2-40B4-BE49-F238E27FC236}">
                <a16:creationId xmlns:a16="http://schemas.microsoft.com/office/drawing/2014/main" id="{35CEB191-0BF0-48A6-A590-819207A4B486}"/>
              </a:ext>
            </a:extLst>
          </p:cNvPr>
          <p:cNvSpPr txBox="1"/>
          <p:nvPr/>
        </p:nvSpPr>
        <p:spPr>
          <a:xfrm>
            <a:off x="518269" y="8467328"/>
            <a:ext cx="4573396" cy="53346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794" tIns="50794" rIns="50794" bIns="50794" numCol="1" spcCol="38096" rtlCol="0"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2800" b="0" i="0" u="none" strike="noStrike" kern="1200" cap="none" spc="0" normalizeH="0" baseline="0" noProof="0" dirty="0">
                <a:ln>
                  <a:noFill/>
                </a:ln>
                <a:solidFill>
                  <a:srgbClr val="40BAD2">
                    <a:lumMod val="40000"/>
                    <a:lumOff val="60000"/>
                  </a:srgbClr>
                </a:solidFill>
                <a:effectLst/>
                <a:uLnTx/>
                <a:uFillTx/>
                <a:latin typeface="Corbel" panose="020B0503020204020204"/>
                <a:ea typeface="+mn-ea"/>
                <a:cs typeface="+mn-cs"/>
              </a:rPr>
              <a:t>Dipartimento Formazione</a:t>
            </a:r>
          </a:p>
        </p:txBody>
      </p:sp>
      <p:sp>
        <p:nvSpPr>
          <p:cNvPr id="4" name="Segnaposto numero diapositiva 3">
            <a:extLst>
              <a:ext uri="{FF2B5EF4-FFF2-40B4-BE49-F238E27FC236}">
                <a16:creationId xmlns:a16="http://schemas.microsoft.com/office/drawing/2014/main" id="{8D36205C-A376-4185-8CE2-87443781E02E}"/>
              </a:ext>
            </a:extLst>
          </p:cNvPr>
          <p:cNvSpPr>
            <a:spLocks noGrp="1"/>
          </p:cNvSpPr>
          <p:nvPr>
            <p:ph type="sldNum" sz="quarter" idx="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6CB4B4D-7CA3-9044-876B-883B54F8677D}" type="slidenum">
              <a:rPr kumimoji="0" lang="it-IT" sz="1564" b="1" i="0" u="none" strike="noStrike" kern="1200" cap="none" spc="0" normalizeH="0" baseline="0" noProof="0" smtClean="0">
                <a:ln>
                  <a:noFill/>
                </a:ln>
                <a:solidFill>
                  <a:srgbClr val="40BAD2"/>
                </a:solidFill>
                <a:effectLst/>
                <a:uLnTx/>
                <a:uFillTx/>
                <a:latin typeface="Corbel" panose="020B0503020204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it-IT" sz="1564" b="1" i="0" u="none" strike="noStrike" kern="1200" cap="none" spc="0" normalizeH="0" baseline="0" noProof="0">
              <a:ln>
                <a:noFill/>
              </a:ln>
              <a:solidFill>
                <a:srgbClr val="40BAD2"/>
              </a:solidFill>
              <a:effectLst/>
              <a:uLnTx/>
              <a:uFillTx/>
              <a:latin typeface="Corbel" panose="020B0503020204020204"/>
              <a:ea typeface="+mn-ea"/>
              <a:cs typeface="+mn-cs"/>
            </a:endParaRPr>
          </a:p>
        </p:txBody>
      </p:sp>
      <p:sp>
        <p:nvSpPr>
          <p:cNvPr id="17" name="Rettangolo 16">
            <a:extLst>
              <a:ext uri="{FF2B5EF4-FFF2-40B4-BE49-F238E27FC236}">
                <a16:creationId xmlns:a16="http://schemas.microsoft.com/office/drawing/2014/main" id="{E7145189-401F-4A69-9285-276E0C2BA0B9}"/>
              </a:ext>
            </a:extLst>
          </p:cNvPr>
          <p:cNvSpPr/>
          <p:nvPr/>
        </p:nvSpPr>
        <p:spPr>
          <a:xfrm>
            <a:off x="732992" y="1172420"/>
            <a:ext cx="9009768" cy="830987"/>
          </a:xfrm>
          <a:prstGeom prst="rect">
            <a:avLst/>
          </a:prstGeom>
          <a:gradFill flip="none" rotWithShape="1">
            <a:gsLst>
              <a:gs pos="0">
                <a:schemeClr val="accent2">
                  <a:lumMod val="60000"/>
                  <a:lumOff val="40000"/>
                  <a:shade val="30000"/>
                  <a:satMod val="115000"/>
                </a:schemeClr>
              </a:gs>
              <a:gs pos="40000">
                <a:schemeClr val="accent2">
                  <a:lumMod val="60000"/>
                  <a:lumOff val="40000"/>
                  <a:shade val="67500"/>
                  <a:satMod val="115000"/>
                </a:schemeClr>
              </a:gs>
              <a:gs pos="70000">
                <a:srgbClr val="F0C856"/>
              </a:gs>
              <a:gs pos="100000">
                <a:schemeClr val="bg1"/>
              </a:gs>
            </a:gsLst>
            <a:lin ang="0" scaled="1"/>
            <a:tileRect/>
          </a:gradFill>
        </p:spPr>
        <p:txBody>
          <a:bodyPr wrap="square" lIns="91430" tIns="45715" rIns="91430" bIns="45715">
            <a:spAutoFit/>
          </a:bodyPr>
          <a:lstStyle/>
          <a:p>
            <a:pPr lvl="0"/>
            <a:r>
              <a:rPr lang="it-IT" sz="4800" dirty="0">
                <a:solidFill>
                  <a:schemeClr val="bg2">
                    <a:lumMod val="50000"/>
                  </a:schemeClr>
                </a:solidFill>
                <a:effectLst>
                  <a:outerShdw blurRad="38100" dist="38100" dir="2700000" algn="tl">
                    <a:srgbClr val="000000">
                      <a:alpha val="43137"/>
                    </a:srgbClr>
                  </a:outerShdw>
                </a:effectLst>
                <a:latin typeface="Helvetica Neue Medium"/>
              </a:rPr>
              <a:t>MONTARE CON LA GAMBA.2</a:t>
            </a:r>
          </a:p>
        </p:txBody>
      </p:sp>
      <p:pic>
        <p:nvPicPr>
          <p:cNvPr id="15" name="Picture 2">
            <a:extLst>
              <a:ext uri="{FF2B5EF4-FFF2-40B4-BE49-F238E27FC236}">
                <a16:creationId xmlns:a16="http://schemas.microsoft.com/office/drawing/2014/main" id="{28C11F3C-AB60-44BC-88CC-13439D1296C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57784" y="2304981"/>
            <a:ext cx="4824536" cy="5253796"/>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6" name="Rettangolo 15">
            <a:extLst>
              <a:ext uri="{FF2B5EF4-FFF2-40B4-BE49-F238E27FC236}">
                <a16:creationId xmlns:a16="http://schemas.microsoft.com/office/drawing/2014/main" id="{8BB0C887-8D52-41F4-95A7-E4AEB9244ADA}"/>
              </a:ext>
            </a:extLst>
          </p:cNvPr>
          <p:cNvSpPr/>
          <p:nvPr/>
        </p:nvSpPr>
        <p:spPr>
          <a:xfrm>
            <a:off x="7222482" y="2804505"/>
            <a:ext cx="4083965" cy="3477865"/>
          </a:xfrm>
          <a:prstGeom prst="rect">
            <a:avLst/>
          </a:prstGeom>
          <a:gradFill flip="none" rotWithShape="1">
            <a:gsLst>
              <a:gs pos="0">
                <a:schemeClr val="bg2">
                  <a:lumMod val="90000"/>
                  <a:tint val="66000"/>
                  <a:satMod val="160000"/>
                </a:schemeClr>
              </a:gs>
              <a:gs pos="50000">
                <a:schemeClr val="bg2">
                  <a:lumMod val="90000"/>
                  <a:tint val="44500"/>
                  <a:satMod val="160000"/>
                </a:schemeClr>
              </a:gs>
              <a:gs pos="100000">
                <a:schemeClr val="bg2">
                  <a:lumMod val="90000"/>
                  <a:tint val="23500"/>
                  <a:satMod val="160000"/>
                </a:schemeClr>
              </a:gs>
            </a:gsLst>
            <a:lin ang="2700000" scaled="1"/>
            <a:tileRect/>
          </a:gradFill>
          <a:ln>
            <a:solidFill>
              <a:schemeClr val="tx2">
                <a:lumMod val="40000"/>
                <a:lumOff val="60000"/>
              </a:schemeClr>
            </a:solidFill>
          </a:ln>
          <a:effectLst>
            <a:outerShdw blurRad="152400" dist="317500" dir="5400000" sx="90000" sy="-19000" rotWithShape="0">
              <a:prstClr val="black">
                <a:alpha val="15000"/>
              </a:prstClr>
            </a:outerShdw>
            <a:softEdge rad="31750"/>
          </a:effectLst>
          <a:scene3d>
            <a:camera prst="orthographicFront"/>
            <a:lightRig rig="threePt" dir="t"/>
          </a:scene3d>
          <a:sp3d>
            <a:bevelT prst="slope"/>
          </a:sp3d>
        </p:spPr>
        <p:txBody>
          <a:bodyPr wrap="square" lIns="91430" tIns="45715" rIns="91430" bIns="45715">
            <a:spAutoFit/>
          </a:bodyPr>
          <a:lstStyle/>
          <a:p>
            <a:pPr marL="628650" lvl="0" indent="-628650" algn="l" defTabSz="457200" hangingPunct="1">
              <a:spcBef>
                <a:spcPts val="4200"/>
              </a:spcBef>
              <a:buSzPct val="145000"/>
            </a:pPr>
            <a:r>
              <a:rPr lang="it-IT" sz="4400" b="0" kern="1200" dirty="0">
                <a:solidFill>
                  <a:srgbClr val="BFBFBF">
                    <a:lumMod val="50000"/>
                  </a:srgbClr>
                </a:solidFill>
                <a:latin typeface="Corbel" panose="020B0503020204020204"/>
                <a:ea typeface="+mn-ea"/>
                <a:cs typeface="+mn-cs"/>
              </a:rPr>
              <a:t>      FASI DEL MONTARE A CAVALLO CON LA GAMBA </a:t>
            </a:r>
            <a:endParaRPr kumimoji="0" lang="it-IT" sz="4400" b="0" i="0" u="none" strike="noStrike" kern="1200" cap="none" spc="0" normalizeH="0" baseline="0" noProof="0" dirty="0">
              <a:ln>
                <a:noFill/>
              </a:ln>
              <a:solidFill>
                <a:srgbClr val="BFBFBF">
                  <a:lumMod val="50000"/>
                </a:srgbClr>
              </a:solidFill>
              <a:effectLst/>
              <a:uLnTx/>
              <a:uFillTx/>
              <a:latin typeface="Corbel" panose="020B0503020204020204"/>
              <a:ea typeface="+mn-ea"/>
              <a:cs typeface="+mn-cs"/>
            </a:endParaRPr>
          </a:p>
        </p:txBody>
      </p:sp>
      <p:pic>
        <p:nvPicPr>
          <p:cNvPr id="3" name="Audio registrato">
            <a:hlinkClick r:id="" action="ppaction://media"/>
            <a:extLst>
              <a:ext uri="{FF2B5EF4-FFF2-40B4-BE49-F238E27FC236}">
                <a16:creationId xmlns:a16="http://schemas.microsoft.com/office/drawing/2014/main" id="{92A96BC9-A18B-4227-9812-6F9E5B45E7F1}"/>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6197600" y="4572000"/>
            <a:ext cx="609600" cy="609600"/>
          </a:xfrm>
          <a:prstGeom prst="rect">
            <a:avLst/>
          </a:prstGeom>
        </p:spPr>
      </p:pic>
    </p:spTree>
    <p:extLst>
      <p:ext uri="{BB962C8B-B14F-4D97-AF65-F5344CB8AC3E}">
        <p14:creationId xmlns:p14="http://schemas.microsoft.com/office/powerpoint/2010/main" val="3405959641"/>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par>
                                <p:cTn id="10" presetID="22" presetClass="entr" presetSubtype="8" fill="hold" grpId="0" nodeType="withEffect">
                                  <p:stCondLst>
                                    <p:cond delay="500"/>
                                  </p:stCondLst>
                                  <p:childTnLst>
                                    <p:set>
                                      <p:cBhvr>
                                        <p:cTn id="11" dur="1" fill="hold">
                                          <p:stCondLst>
                                            <p:cond delay="0"/>
                                          </p:stCondLst>
                                        </p:cTn>
                                        <p:tgtEl>
                                          <p:spTgt spid="16"/>
                                        </p:tgtEl>
                                        <p:attrNameLst>
                                          <p:attrName>style.visibility</p:attrName>
                                        </p:attrNameLst>
                                      </p:cBhvr>
                                      <p:to>
                                        <p:strVal val="visible"/>
                                      </p:to>
                                    </p:set>
                                    <p:animEffect transition="in" filter="wipe(left)">
                                      <p:cBhvr>
                                        <p:cTn id="12" dur="20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mediacall" presetSubtype="0" fill="hold" nodeType="clickEffect">
                                  <p:stCondLst>
                                    <p:cond delay="0"/>
                                  </p:stCondLst>
                                  <p:childTnLst>
                                    <p:cmd type="call" cmd="playFrom(0.0)">
                                      <p:cBhvr>
                                        <p:cTn id="16" dur="7176"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7" fill="hold" display="0">
                  <p:stCondLst>
                    <p:cond delay="indefinite"/>
                  </p:stCondLst>
                  <p:endCondLst>
                    <p:cond evt="onStopAudio" delay="0">
                      <p:tgtEl>
                        <p:sldTgt/>
                      </p:tgtEl>
                    </p:cond>
                  </p:endCondLst>
                </p:cTn>
                <p:tgtEl>
                  <p:spTgt spid="3"/>
                </p:tgtEl>
              </p:cMediaNode>
            </p:audio>
          </p:childTnLst>
        </p:cTn>
      </p:par>
    </p:tnLst>
    <p:bldLst>
      <p:bldP spid="1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xfrm>
            <a:off x="21503" y="7865959"/>
            <a:ext cx="11094517" cy="1598464"/>
          </a:xfrm>
        </p:spPr>
        <p:txBody>
          <a:bodyPr/>
          <a:lstStyle/>
          <a:p>
            <a:pPr algn="l"/>
            <a:endParaRPr lang="it-IT" dirty="0">
              <a:solidFill>
                <a:schemeClr val="bg2">
                  <a:lumMod val="75000"/>
                </a:schemeClr>
              </a:solidFill>
            </a:endParaRPr>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724" y="7564385"/>
            <a:ext cx="12970054" cy="22125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CasellaDiTesto 4"/>
          <p:cNvSpPr txBox="1"/>
          <p:nvPr/>
        </p:nvSpPr>
        <p:spPr>
          <a:xfrm>
            <a:off x="8518624" y="319954"/>
            <a:ext cx="4486176" cy="656578"/>
          </a:xfrm>
          <a:prstGeom prst="rect">
            <a:avLst/>
          </a:prstGeom>
          <a:solidFill>
            <a:schemeClr val="tx2">
              <a:lumMod val="40000"/>
              <a:lumOff val="6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794" tIns="50794" rIns="50794" bIns="50794" numCol="1" spcCol="38096" rtlCol="0"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it-IT" sz="3600" b="0" kern="1200" dirty="0">
                <a:highlight>
                  <a:srgbClr val="C0C0C0"/>
                </a:highlight>
                <a:latin typeface="Corbel" panose="020B0503020204020204"/>
                <a:ea typeface="+mn-ea"/>
                <a:cs typeface="+mn-cs"/>
              </a:rPr>
              <a:t>MONTARE A CAVALLO</a:t>
            </a:r>
            <a:endParaRPr kumimoji="0" lang="it-IT" sz="3600" b="0" i="0" u="none" strike="noStrike" kern="1200" cap="none" spc="0" normalizeH="0" baseline="0" noProof="0" dirty="0">
              <a:ln>
                <a:noFill/>
              </a:ln>
              <a:solidFill>
                <a:srgbClr val="000000"/>
              </a:solidFill>
              <a:effectLst/>
              <a:highlight>
                <a:srgbClr val="C0C0C0"/>
              </a:highlight>
              <a:uLnTx/>
              <a:uFillTx/>
              <a:latin typeface="Corbel" panose="020B0503020204020204"/>
              <a:ea typeface="+mn-ea"/>
              <a:cs typeface="+mn-cs"/>
            </a:endParaRPr>
          </a:p>
        </p:txBody>
      </p:sp>
      <p:sp>
        <p:nvSpPr>
          <p:cNvPr id="11" name="CasellaDiTesto 10"/>
          <p:cNvSpPr txBox="1"/>
          <p:nvPr/>
        </p:nvSpPr>
        <p:spPr>
          <a:xfrm>
            <a:off x="11107609" y="8691324"/>
            <a:ext cx="1862487" cy="59503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lvl="0" indent="0" algn="ctr" defTabSz="584200" rtl="0" eaLnBrk="1" fontAlgn="auto" latinLnBrk="0" hangingPunct="0">
              <a:lnSpc>
                <a:spcPct val="100000"/>
              </a:lnSpc>
              <a:spcBef>
                <a:spcPts val="0"/>
              </a:spcBef>
              <a:spcAft>
                <a:spcPts val="0"/>
              </a:spcAft>
              <a:buClrTx/>
              <a:buSzTx/>
              <a:buFontTx/>
              <a:buNone/>
              <a:tabLst/>
              <a:defRPr/>
            </a:pPr>
            <a:r>
              <a:rPr kumimoji="0" lang="it-IT" sz="1600" b="0" i="0" u="none" strike="noStrike" kern="1200" cap="none" spc="0" normalizeH="0" baseline="0" noProof="0" dirty="0">
                <a:ln w="18000">
                  <a:solidFill>
                    <a:srgbClr val="40BAD2">
                      <a:lumMod val="75000"/>
                    </a:srgbClr>
                  </a:solidFill>
                  <a:prstDash val="solid"/>
                  <a:miter lim="800000"/>
                </a:ln>
                <a:noFill/>
                <a:effectLst>
                  <a:outerShdw blurRad="25500" dist="23000" dir="7020000" algn="tl">
                    <a:srgbClr val="000000">
                      <a:alpha val="50000"/>
                    </a:srgbClr>
                  </a:outerShdw>
                </a:effectLst>
                <a:uLnTx/>
                <a:uFillTx/>
                <a:latin typeface="Helvetica Neue"/>
                <a:ea typeface="Helvetica Neue"/>
                <a:cs typeface="Helvetica Neue"/>
                <a:sym typeface="Helvetica Neue"/>
              </a:rPr>
              <a:t>Tutti i diritti              sono riservati</a:t>
            </a:r>
          </a:p>
        </p:txBody>
      </p:sp>
      <p:sp>
        <p:nvSpPr>
          <p:cNvPr id="12" name="CasellaDiTesto 11">
            <a:extLst>
              <a:ext uri="{FF2B5EF4-FFF2-40B4-BE49-F238E27FC236}">
                <a16:creationId xmlns:a16="http://schemas.microsoft.com/office/drawing/2014/main" id="{35CEB191-0BF0-48A6-A590-819207A4B486}"/>
              </a:ext>
            </a:extLst>
          </p:cNvPr>
          <p:cNvSpPr txBox="1"/>
          <p:nvPr/>
        </p:nvSpPr>
        <p:spPr>
          <a:xfrm>
            <a:off x="518269" y="8467328"/>
            <a:ext cx="4573396" cy="53346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794" tIns="50794" rIns="50794" bIns="50794" numCol="1" spcCol="38096" rtlCol="0"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2800" b="0" i="0" u="none" strike="noStrike" kern="1200" cap="none" spc="0" normalizeH="0" baseline="0" noProof="0" dirty="0">
                <a:ln>
                  <a:noFill/>
                </a:ln>
                <a:solidFill>
                  <a:srgbClr val="40BAD2">
                    <a:lumMod val="40000"/>
                    <a:lumOff val="60000"/>
                  </a:srgbClr>
                </a:solidFill>
                <a:effectLst/>
                <a:uLnTx/>
                <a:uFillTx/>
                <a:latin typeface="Corbel" panose="020B0503020204020204"/>
                <a:ea typeface="+mn-ea"/>
                <a:cs typeface="+mn-cs"/>
              </a:rPr>
              <a:t>Dipartimento Formazione</a:t>
            </a:r>
          </a:p>
        </p:txBody>
      </p:sp>
      <p:sp>
        <p:nvSpPr>
          <p:cNvPr id="4" name="Segnaposto numero diapositiva 3">
            <a:extLst>
              <a:ext uri="{FF2B5EF4-FFF2-40B4-BE49-F238E27FC236}">
                <a16:creationId xmlns:a16="http://schemas.microsoft.com/office/drawing/2014/main" id="{8D36205C-A376-4185-8CE2-87443781E02E}"/>
              </a:ext>
            </a:extLst>
          </p:cNvPr>
          <p:cNvSpPr>
            <a:spLocks noGrp="1"/>
          </p:cNvSpPr>
          <p:nvPr>
            <p:ph type="sldNum" sz="quarter" idx="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6CB4B4D-7CA3-9044-876B-883B54F8677D}" type="slidenum">
              <a:rPr kumimoji="0" lang="it-IT" sz="1564" b="1" i="0" u="none" strike="noStrike" kern="1200" cap="none" spc="0" normalizeH="0" baseline="0" noProof="0" smtClean="0">
                <a:ln>
                  <a:noFill/>
                </a:ln>
                <a:solidFill>
                  <a:srgbClr val="40BAD2"/>
                </a:solidFill>
                <a:effectLst/>
                <a:uLnTx/>
                <a:uFillTx/>
                <a:latin typeface="Corbel" panose="020B0503020204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it-IT" sz="1564" b="1" i="0" u="none" strike="noStrike" kern="1200" cap="none" spc="0" normalizeH="0" baseline="0" noProof="0">
              <a:ln>
                <a:noFill/>
              </a:ln>
              <a:solidFill>
                <a:srgbClr val="40BAD2"/>
              </a:solidFill>
              <a:effectLst/>
              <a:uLnTx/>
              <a:uFillTx/>
              <a:latin typeface="Corbel" panose="020B0503020204020204"/>
              <a:ea typeface="+mn-ea"/>
              <a:cs typeface="+mn-cs"/>
            </a:endParaRPr>
          </a:p>
        </p:txBody>
      </p:sp>
      <p:sp>
        <p:nvSpPr>
          <p:cNvPr id="17" name="Rettangolo 16">
            <a:extLst>
              <a:ext uri="{FF2B5EF4-FFF2-40B4-BE49-F238E27FC236}">
                <a16:creationId xmlns:a16="http://schemas.microsoft.com/office/drawing/2014/main" id="{E7145189-401F-4A69-9285-276E0C2BA0B9}"/>
              </a:ext>
            </a:extLst>
          </p:cNvPr>
          <p:cNvSpPr/>
          <p:nvPr/>
        </p:nvSpPr>
        <p:spPr>
          <a:xfrm>
            <a:off x="732992" y="1172420"/>
            <a:ext cx="8649727" cy="830987"/>
          </a:xfrm>
          <a:prstGeom prst="rect">
            <a:avLst/>
          </a:prstGeom>
          <a:gradFill flip="none" rotWithShape="1">
            <a:gsLst>
              <a:gs pos="0">
                <a:schemeClr val="accent2">
                  <a:lumMod val="60000"/>
                  <a:lumOff val="40000"/>
                  <a:shade val="30000"/>
                  <a:satMod val="115000"/>
                </a:schemeClr>
              </a:gs>
              <a:gs pos="40000">
                <a:schemeClr val="accent2">
                  <a:lumMod val="60000"/>
                  <a:lumOff val="40000"/>
                  <a:shade val="67500"/>
                  <a:satMod val="115000"/>
                </a:schemeClr>
              </a:gs>
              <a:gs pos="70000">
                <a:srgbClr val="F0C856"/>
              </a:gs>
              <a:gs pos="100000">
                <a:schemeClr val="bg1"/>
              </a:gs>
            </a:gsLst>
            <a:lin ang="0" scaled="1"/>
            <a:tileRect/>
          </a:gradFill>
        </p:spPr>
        <p:txBody>
          <a:bodyPr wrap="square" lIns="91430" tIns="45715" rIns="91430" bIns="45715">
            <a:spAutoFit/>
          </a:bodyPr>
          <a:lstStyle/>
          <a:p>
            <a:pPr lvl="0"/>
            <a:r>
              <a:rPr lang="it-IT" sz="4800" dirty="0">
                <a:solidFill>
                  <a:schemeClr val="bg2">
                    <a:lumMod val="50000"/>
                  </a:schemeClr>
                </a:solidFill>
                <a:effectLst>
                  <a:outerShdw blurRad="38100" dist="38100" dir="2700000" algn="tl">
                    <a:srgbClr val="000000">
                      <a:alpha val="43137"/>
                    </a:srgbClr>
                  </a:outerShdw>
                </a:effectLst>
                <a:latin typeface="Helvetica Neue Medium"/>
              </a:rPr>
              <a:t>MONTARE IN APPOGGIO</a:t>
            </a:r>
          </a:p>
        </p:txBody>
      </p:sp>
      <p:pic>
        <p:nvPicPr>
          <p:cNvPr id="13" name="Picture 2" descr="C:\Users\alberto\Pictures\2012-02-18\002.jpg">
            <a:extLst>
              <a:ext uri="{FF2B5EF4-FFF2-40B4-BE49-F238E27FC236}">
                <a16:creationId xmlns:a16="http://schemas.microsoft.com/office/drawing/2014/main" id="{7E2C3C64-80F0-4742-A543-90C47E154FD4}"/>
              </a:ext>
            </a:extLst>
          </p:cNvPr>
          <p:cNvPicPr>
            <a:picLocks noChangeAspect="1" noChangeArrowheads="1"/>
          </p:cNvPicPr>
          <p:nvPr/>
        </p:nvPicPr>
        <p:blipFill>
          <a:blip r:embed="rId5" cstate="print">
            <a:lum bright="-20000"/>
          </a:blip>
          <a:srcRect l="1066" t="2423" r="52310" b="3078"/>
          <a:stretch>
            <a:fillRect/>
          </a:stretch>
        </p:blipFill>
        <p:spPr bwMode="auto">
          <a:xfrm rot="16200000">
            <a:off x="6798274" y="2238660"/>
            <a:ext cx="5168892" cy="5126429"/>
          </a:xfrm>
          <a:prstGeom prst="rect">
            <a:avLst/>
          </a:prstGeom>
          <a:ln w="76200" cap="sq" cmpd="thickThin">
            <a:solidFill>
              <a:schemeClr val="bg2">
                <a:lumMod val="75000"/>
              </a:schemeClr>
            </a:solidFill>
            <a:prstDash val="solid"/>
            <a:miter lim="800000"/>
          </a:ln>
          <a:effectLst>
            <a:innerShdw blurRad="76200">
              <a:srgbClr val="000000"/>
            </a:innerShdw>
          </a:effectLst>
        </p:spPr>
      </p:pic>
      <p:sp>
        <p:nvSpPr>
          <p:cNvPr id="14" name="Rettangolo 13">
            <a:extLst>
              <a:ext uri="{FF2B5EF4-FFF2-40B4-BE49-F238E27FC236}">
                <a16:creationId xmlns:a16="http://schemas.microsoft.com/office/drawing/2014/main" id="{504B4CAE-1AF5-4820-B2C5-C2D78BE93B7F}"/>
              </a:ext>
            </a:extLst>
          </p:cNvPr>
          <p:cNvSpPr/>
          <p:nvPr/>
        </p:nvSpPr>
        <p:spPr>
          <a:xfrm>
            <a:off x="395243" y="2281417"/>
            <a:ext cx="5944366" cy="4893637"/>
          </a:xfrm>
          <a:prstGeom prst="rect">
            <a:avLst/>
          </a:prstGeom>
          <a:gradFill flip="none" rotWithShape="1">
            <a:gsLst>
              <a:gs pos="0">
                <a:schemeClr val="bg2">
                  <a:lumMod val="60000"/>
                  <a:lumOff val="40000"/>
                </a:schemeClr>
              </a:gs>
              <a:gs pos="50000">
                <a:schemeClr val="bg2">
                  <a:lumMod val="40000"/>
                  <a:lumOff val="60000"/>
                </a:schemeClr>
              </a:gs>
              <a:gs pos="100000">
                <a:schemeClr val="bg1"/>
              </a:gs>
            </a:gsLst>
            <a:lin ang="0" scaled="1"/>
            <a:tileRect/>
          </a:gradFill>
        </p:spPr>
        <p:txBody>
          <a:bodyPr wrap="square" lIns="91430" tIns="45715" rIns="91430" bIns="45715">
            <a:spAutoFit/>
          </a:bodyPr>
          <a:lstStyle/>
          <a:p>
            <a:pPr lvl="0" algn="l"/>
            <a:r>
              <a:rPr lang="it-IT" sz="3200" b="0" dirty="0">
                <a:solidFill>
                  <a:schemeClr val="bg2">
                    <a:lumMod val="50000"/>
                  </a:schemeClr>
                </a:solidFill>
                <a:latin typeface="+mn-lt"/>
              </a:rPr>
              <a:t>1</a:t>
            </a:r>
            <a:r>
              <a:rPr lang="it-IT" sz="2800" b="0" dirty="0">
                <a:solidFill>
                  <a:schemeClr val="bg2">
                    <a:lumMod val="50000"/>
                  </a:schemeClr>
                </a:solidFill>
                <a:latin typeface="+mn-lt"/>
              </a:rPr>
              <a:t>) Posizionare la mano sinistra a metà collo e la mano destra alla base del collo                                                                    2) Molleggiarsi un paio di volte con le gambe per darsi la spinta                                 3) Mantenersi  sospeso sulle  braccia  tenendo le gambe unite                                   4) Scavalcare  con la gamba destra </a:t>
            </a:r>
          </a:p>
          <a:p>
            <a:pPr lvl="0" algn="l"/>
            <a:r>
              <a:rPr lang="it-IT" sz="2800" b="0" dirty="0">
                <a:solidFill>
                  <a:schemeClr val="bg2">
                    <a:lumMod val="50000"/>
                  </a:schemeClr>
                </a:solidFill>
                <a:latin typeface="+mn-lt"/>
              </a:rPr>
              <a:t>5) Infilare i piedi nelle staffe e rimanere in sospensione</a:t>
            </a:r>
          </a:p>
          <a:p>
            <a:pPr lvl="0" algn="l"/>
            <a:r>
              <a:rPr lang="it-IT" sz="2800" b="0" dirty="0">
                <a:solidFill>
                  <a:schemeClr val="bg2">
                    <a:lumMod val="50000"/>
                  </a:schemeClr>
                </a:solidFill>
                <a:latin typeface="+mn-lt"/>
              </a:rPr>
              <a:t>6) Sedersi morbidamente  </a:t>
            </a:r>
          </a:p>
        </p:txBody>
      </p:sp>
      <p:pic>
        <p:nvPicPr>
          <p:cNvPr id="15" name="Audio registrato">
            <a:hlinkClick r:id="" action="ppaction://media"/>
            <a:extLst>
              <a:ext uri="{FF2B5EF4-FFF2-40B4-BE49-F238E27FC236}">
                <a16:creationId xmlns:a16="http://schemas.microsoft.com/office/drawing/2014/main" id="{91C23620-1EF8-4B53-9881-F7D00FE29319}"/>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6197600" y="4572000"/>
            <a:ext cx="609600" cy="609600"/>
          </a:xfrm>
          <a:prstGeom prst="rect">
            <a:avLst/>
          </a:prstGeom>
        </p:spPr>
      </p:pic>
    </p:spTree>
    <p:extLst>
      <p:ext uri="{BB962C8B-B14F-4D97-AF65-F5344CB8AC3E}">
        <p14:creationId xmlns:p14="http://schemas.microsoft.com/office/powerpoint/2010/main" val="2478383934"/>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8731" fill="hold"/>
                                        <p:tgtEl>
                                          <p:spTgt spid="1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15"/>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xfrm>
            <a:off x="21503" y="7865959"/>
            <a:ext cx="11094517" cy="1598464"/>
          </a:xfrm>
        </p:spPr>
        <p:txBody>
          <a:bodyPr/>
          <a:lstStyle/>
          <a:p>
            <a:pPr algn="l"/>
            <a:endParaRPr lang="it-IT" dirty="0">
              <a:solidFill>
                <a:schemeClr val="bg2">
                  <a:lumMod val="75000"/>
                </a:schemeClr>
              </a:solidFill>
            </a:endParaRPr>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724" y="7564385"/>
            <a:ext cx="12970054" cy="22125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CasellaDiTesto 4"/>
          <p:cNvSpPr txBox="1"/>
          <p:nvPr/>
        </p:nvSpPr>
        <p:spPr>
          <a:xfrm>
            <a:off x="8518624" y="319954"/>
            <a:ext cx="4486176" cy="656578"/>
          </a:xfrm>
          <a:prstGeom prst="rect">
            <a:avLst/>
          </a:prstGeom>
          <a:solidFill>
            <a:schemeClr val="tx2">
              <a:lumMod val="40000"/>
              <a:lumOff val="6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794" tIns="50794" rIns="50794" bIns="50794" numCol="1" spcCol="38096" rtlCol="0"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it-IT" sz="3600" b="0" kern="1200" dirty="0">
                <a:highlight>
                  <a:srgbClr val="C0C0C0"/>
                </a:highlight>
                <a:latin typeface="Corbel" panose="020B0503020204020204"/>
                <a:ea typeface="+mn-ea"/>
                <a:cs typeface="+mn-cs"/>
              </a:rPr>
              <a:t>MONTARE A CAVALLO</a:t>
            </a:r>
            <a:endParaRPr kumimoji="0" lang="it-IT" sz="3600" b="0" i="0" u="none" strike="noStrike" kern="1200" cap="none" spc="0" normalizeH="0" baseline="0" noProof="0" dirty="0">
              <a:ln>
                <a:noFill/>
              </a:ln>
              <a:solidFill>
                <a:srgbClr val="000000"/>
              </a:solidFill>
              <a:effectLst/>
              <a:highlight>
                <a:srgbClr val="C0C0C0"/>
              </a:highlight>
              <a:uLnTx/>
              <a:uFillTx/>
              <a:latin typeface="Corbel" panose="020B0503020204020204"/>
              <a:ea typeface="+mn-ea"/>
              <a:cs typeface="+mn-cs"/>
            </a:endParaRPr>
          </a:p>
        </p:txBody>
      </p:sp>
      <p:sp>
        <p:nvSpPr>
          <p:cNvPr id="11" name="CasellaDiTesto 10"/>
          <p:cNvSpPr txBox="1"/>
          <p:nvPr/>
        </p:nvSpPr>
        <p:spPr>
          <a:xfrm>
            <a:off x="11107609" y="8691324"/>
            <a:ext cx="1862487" cy="59503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lvl="0" indent="0" algn="ctr" defTabSz="584200" rtl="0" eaLnBrk="1" fontAlgn="auto" latinLnBrk="0" hangingPunct="0">
              <a:lnSpc>
                <a:spcPct val="100000"/>
              </a:lnSpc>
              <a:spcBef>
                <a:spcPts val="0"/>
              </a:spcBef>
              <a:spcAft>
                <a:spcPts val="0"/>
              </a:spcAft>
              <a:buClrTx/>
              <a:buSzTx/>
              <a:buFontTx/>
              <a:buNone/>
              <a:tabLst/>
              <a:defRPr/>
            </a:pPr>
            <a:r>
              <a:rPr kumimoji="0" lang="it-IT" sz="1600" b="0" i="0" u="none" strike="noStrike" kern="1200" cap="none" spc="0" normalizeH="0" baseline="0" noProof="0" dirty="0">
                <a:ln w="18000">
                  <a:solidFill>
                    <a:srgbClr val="40BAD2">
                      <a:lumMod val="75000"/>
                    </a:srgbClr>
                  </a:solidFill>
                  <a:prstDash val="solid"/>
                  <a:miter lim="800000"/>
                </a:ln>
                <a:noFill/>
                <a:effectLst>
                  <a:outerShdw blurRad="25500" dist="23000" dir="7020000" algn="tl">
                    <a:srgbClr val="000000">
                      <a:alpha val="50000"/>
                    </a:srgbClr>
                  </a:outerShdw>
                </a:effectLst>
                <a:uLnTx/>
                <a:uFillTx/>
                <a:latin typeface="Helvetica Neue"/>
                <a:ea typeface="Helvetica Neue"/>
                <a:cs typeface="Helvetica Neue"/>
                <a:sym typeface="Helvetica Neue"/>
              </a:rPr>
              <a:t>Tutti i diritti              sono riservati</a:t>
            </a:r>
          </a:p>
        </p:txBody>
      </p:sp>
      <p:sp>
        <p:nvSpPr>
          <p:cNvPr id="12" name="CasellaDiTesto 11">
            <a:extLst>
              <a:ext uri="{FF2B5EF4-FFF2-40B4-BE49-F238E27FC236}">
                <a16:creationId xmlns:a16="http://schemas.microsoft.com/office/drawing/2014/main" id="{35CEB191-0BF0-48A6-A590-819207A4B486}"/>
              </a:ext>
            </a:extLst>
          </p:cNvPr>
          <p:cNvSpPr txBox="1"/>
          <p:nvPr/>
        </p:nvSpPr>
        <p:spPr>
          <a:xfrm>
            <a:off x="518269" y="8467328"/>
            <a:ext cx="4573396" cy="53346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794" tIns="50794" rIns="50794" bIns="50794" numCol="1" spcCol="38096" rtlCol="0"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2800" b="0" i="0" u="none" strike="noStrike" kern="1200" cap="none" spc="0" normalizeH="0" baseline="0" noProof="0" dirty="0">
                <a:ln>
                  <a:noFill/>
                </a:ln>
                <a:solidFill>
                  <a:srgbClr val="40BAD2">
                    <a:lumMod val="40000"/>
                    <a:lumOff val="60000"/>
                  </a:srgbClr>
                </a:solidFill>
                <a:effectLst/>
                <a:uLnTx/>
                <a:uFillTx/>
                <a:latin typeface="Corbel" panose="020B0503020204020204"/>
                <a:ea typeface="+mn-ea"/>
                <a:cs typeface="+mn-cs"/>
              </a:rPr>
              <a:t>Dipartimento Formazione</a:t>
            </a:r>
          </a:p>
        </p:txBody>
      </p:sp>
      <p:sp>
        <p:nvSpPr>
          <p:cNvPr id="4" name="Segnaposto numero diapositiva 3">
            <a:extLst>
              <a:ext uri="{FF2B5EF4-FFF2-40B4-BE49-F238E27FC236}">
                <a16:creationId xmlns:a16="http://schemas.microsoft.com/office/drawing/2014/main" id="{8D36205C-A376-4185-8CE2-87443781E02E}"/>
              </a:ext>
            </a:extLst>
          </p:cNvPr>
          <p:cNvSpPr>
            <a:spLocks noGrp="1"/>
          </p:cNvSpPr>
          <p:nvPr>
            <p:ph type="sldNum" sz="quarter" idx="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6CB4B4D-7CA3-9044-876B-883B54F8677D}" type="slidenum">
              <a:rPr kumimoji="0" lang="it-IT" sz="1564" b="1" i="0" u="none" strike="noStrike" kern="1200" cap="none" spc="0" normalizeH="0" baseline="0" noProof="0" smtClean="0">
                <a:ln>
                  <a:noFill/>
                </a:ln>
                <a:solidFill>
                  <a:srgbClr val="40BAD2"/>
                </a:solidFill>
                <a:effectLst/>
                <a:uLnTx/>
                <a:uFillTx/>
                <a:latin typeface="Corbel" panose="020B0503020204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it-IT" sz="1564" b="1" i="0" u="none" strike="noStrike" kern="1200" cap="none" spc="0" normalizeH="0" baseline="0" noProof="0">
              <a:ln>
                <a:noFill/>
              </a:ln>
              <a:solidFill>
                <a:srgbClr val="40BAD2"/>
              </a:solidFill>
              <a:effectLst/>
              <a:uLnTx/>
              <a:uFillTx/>
              <a:latin typeface="Corbel" panose="020B0503020204020204"/>
              <a:ea typeface="+mn-ea"/>
              <a:cs typeface="+mn-cs"/>
            </a:endParaRPr>
          </a:p>
        </p:txBody>
      </p:sp>
      <p:sp>
        <p:nvSpPr>
          <p:cNvPr id="17" name="Rettangolo 16">
            <a:extLst>
              <a:ext uri="{FF2B5EF4-FFF2-40B4-BE49-F238E27FC236}">
                <a16:creationId xmlns:a16="http://schemas.microsoft.com/office/drawing/2014/main" id="{E7145189-401F-4A69-9285-276E0C2BA0B9}"/>
              </a:ext>
            </a:extLst>
          </p:cNvPr>
          <p:cNvSpPr/>
          <p:nvPr/>
        </p:nvSpPr>
        <p:spPr>
          <a:xfrm>
            <a:off x="732992" y="1052619"/>
            <a:ext cx="9513824" cy="830987"/>
          </a:xfrm>
          <a:prstGeom prst="rect">
            <a:avLst/>
          </a:prstGeom>
          <a:gradFill flip="none" rotWithShape="1">
            <a:gsLst>
              <a:gs pos="0">
                <a:schemeClr val="accent2">
                  <a:lumMod val="60000"/>
                  <a:lumOff val="40000"/>
                  <a:shade val="30000"/>
                  <a:satMod val="115000"/>
                </a:schemeClr>
              </a:gs>
              <a:gs pos="40000">
                <a:schemeClr val="accent2">
                  <a:lumMod val="60000"/>
                  <a:lumOff val="40000"/>
                  <a:shade val="67500"/>
                  <a:satMod val="115000"/>
                </a:schemeClr>
              </a:gs>
              <a:gs pos="70000">
                <a:srgbClr val="F0C856"/>
              </a:gs>
              <a:gs pos="100000">
                <a:schemeClr val="bg1"/>
              </a:gs>
            </a:gsLst>
            <a:lin ang="0" scaled="1"/>
            <a:tileRect/>
          </a:gradFill>
        </p:spPr>
        <p:txBody>
          <a:bodyPr wrap="square" lIns="91430" tIns="45715" rIns="91430" bIns="45715">
            <a:spAutoFit/>
          </a:bodyPr>
          <a:lstStyle/>
          <a:p>
            <a:pPr lvl="0"/>
            <a:r>
              <a:rPr lang="it-IT" sz="4800" dirty="0">
                <a:solidFill>
                  <a:schemeClr val="bg2">
                    <a:lumMod val="50000"/>
                  </a:schemeClr>
                </a:solidFill>
                <a:effectLst>
                  <a:outerShdw blurRad="38100" dist="38100" dir="2700000" algn="tl">
                    <a:srgbClr val="000000">
                      <a:alpha val="43137"/>
                    </a:srgbClr>
                  </a:outerShdw>
                </a:effectLst>
                <a:latin typeface="Helvetica Neue Medium"/>
              </a:rPr>
              <a:t>MONTARE CON LA SCALETTA</a:t>
            </a:r>
          </a:p>
        </p:txBody>
      </p:sp>
      <p:pic>
        <p:nvPicPr>
          <p:cNvPr id="15" name="Picture 3">
            <a:extLst>
              <a:ext uri="{FF2B5EF4-FFF2-40B4-BE49-F238E27FC236}">
                <a16:creationId xmlns:a16="http://schemas.microsoft.com/office/drawing/2014/main" id="{7ADB7C37-F0ED-4A3A-BC78-A906CBC19201}"/>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7306" t="15333" r="7077"/>
          <a:stretch/>
        </p:blipFill>
        <p:spPr bwMode="auto">
          <a:xfrm>
            <a:off x="473177" y="2573761"/>
            <a:ext cx="4636423" cy="4710605"/>
          </a:xfrm>
          <a:prstGeom prst="snip2DiagRect">
            <a:avLst>
              <a:gd name="adj1" fmla="val 0"/>
              <a:gd name="adj2" fmla="val 16667"/>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16" name="Rettangolo 15">
            <a:extLst>
              <a:ext uri="{FF2B5EF4-FFF2-40B4-BE49-F238E27FC236}">
                <a16:creationId xmlns:a16="http://schemas.microsoft.com/office/drawing/2014/main" id="{6779873D-D3A6-44BA-987D-5E064E6B3AB3}"/>
              </a:ext>
            </a:extLst>
          </p:cNvPr>
          <p:cNvSpPr/>
          <p:nvPr/>
        </p:nvSpPr>
        <p:spPr>
          <a:xfrm>
            <a:off x="5489904" y="3711770"/>
            <a:ext cx="6962862" cy="3416310"/>
          </a:xfrm>
          <a:prstGeom prst="rect">
            <a:avLst/>
          </a:prstGeom>
          <a:gradFill>
            <a:gsLst>
              <a:gs pos="0">
                <a:schemeClr val="bg2">
                  <a:lumMod val="60000"/>
                  <a:lumOff val="40000"/>
                </a:schemeClr>
              </a:gs>
              <a:gs pos="50000">
                <a:schemeClr val="bg2">
                  <a:lumMod val="40000"/>
                  <a:lumOff val="60000"/>
                </a:schemeClr>
              </a:gs>
              <a:gs pos="100000">
                <a:schemeClr val="bg1"/>
              </a:gs>
            </a:gsLst>
            <a:lin ang="0" scaled="1"/>
          </a:gradFill>
          <a:effectLst>
            <a:outerShdw blurRad="50800" dist="38100" dir="2700000" algn="tl" rotWithShape="0">
              <a:prstClr val="black">
                <a:alpha val="40000"/>
              </a:prstClr>
            </a:outerShdw>
          </a:effectLst>
        </p:spPr>
        <p:txBody>
          <a:bodyPr wrap="square" lIns="91430" tIns="45715" rIns="91430" bIns="45715">
            <a:spAutoFit/>
          </a:bodyPr>
          <a:lstStyle/>
          <a:p>
            <a:pPr lvl="0" algn="l"/>
            <a:r>
              <a:rPr lang="it-IT" b="0" dirty="0">
                <a:solidFill>
                  <a:schemeClr val="bg2">
                    <a:lumMod val="50000"/>
                  </a:schemeClr>
                </a:solidFill>
                <a:latin typeface="+mj-lt"/>
              </a:rPr>
              <a:t>1) Posizionare la scaletta a fianco del cavallo (vedi foto).                 </a:t>
            </a:r>
          </a:p>
          <a:p>
            <a:pPr lvl="0" algn="l"/>
            <a:r>
              <a:rPr lang="it-IT" b="0" dirty="0">
                <a:solidFill>
                  <a:schemeClr val="bg2">
                    <a:lumMod val="50000"/>
                  </a:schemeClr>
                </a:solidFill>
                <a:latin typeface="+mj-lt"/>
              </a:rPr>
              <a:t> 2) Con la mano sinistra tenere le redini e la criniera e la mano destra sul pomo della sella.                                3) Infilare il piede sinistro nella staffa sinistra.                                                       4) Scavalcare  con la gamba destra .</a:t>
            </a:r>
          </a:p>
          <a:p>
            <a:pPr lvl="0" algn="l"/>
            <a:r>
              <a:rPr lang="it-IT" b="0" dirty="0">
                <a:solidFill>
                  <a:schemeClr val="bg2">
                    <a:lumMod val="50000"/>
                  </a:schemeClr>
                </a:solidFill>
                <a:latin typeface="+mj-lt"/>
              </a:rPr>
              <a:t>5) Infilare i piedi nelle staffe e rimanere in sospensione.</a:t>
            </a:r>
          </a:p>
          <a:p>
            <a:pPr lvl="0" algn="l"/>
            <a:r>
              <a:rPr lang="it-IT" b="0" dirty="0">
                <a:solidFill>
                  <a:schemeClr val="bg2">
                    <a:lumMod val="50000"/>
                  </a:schemeClr>
                </a:solidFill>
                <a:latin typeface="+mj-lt"/>
              </a:rPr>
              <a:t>6) Sedersi morbidamente.  </a:t>
            </a:r>
          </a:p>
        </p:txBody>
      </p:sp>
      <p:sp>
        <p:nvSpPr>
          <p:cNvPr id="19" name="Rettangolo 18">
            <a:extLst>
              <a:ext uri="{FF2B5EF4-FFF2-40B4-BE49-F238E27FC236}">
                <a16:creationId xmlns:a16="http://schemas.microsoft.com/office/drawing/2014/main" id="{66697671-AC74-4010-AB0C-D86E9CD24187}"/>
              </a:ext>
            </a:extLst>
          </p:cNvPr>
          <p:cNvSpPr/>
          <p:nvPr/>
        </p:nvSpPr>
        <p:spPr>
          <a:xfrm>
            <a:off x="3530623" y="2130939"/>
            <a:ext cx="9001000" cy="1200318"/>
          </a:xfrm>
          <a:prstGeom prst="rect">
            <a:avLst/>
          </a:prstGeom>
          <a:gradFill>
            <a:gsLst>
              <a:gs pos="0">
                <a:schemeClr val="bg2">
                  <a:lumMod val="60000"/>
                  <a:lumOff val="40000"/>
                </a:schemeClr>
              </a:gs>
              <a:gs pos="50000">
                <a:schemeClr val="bg2">
                  <a:lumMod val="40000"/>
                  <a:lumOff val="60000"/>
                </a:schemeClr>
              </a:gs>
              <a:gs pos="100000">
                <a:schemeClr val="bg1"/>
              </a:gs>
            </a:gsLst>
            <a:lin ang="0" scaled="1"/>
          </a:gradFill>
          <a:scene3d>
            <a:camera prst="orthographicFront"/>
            <a:lightRig rig="threePt" dir="t"/>
          </a:scene3d>
          <a:sp3d>
            <a:bevelT prst="angle"/>
          </a:sp3d>
        </p:spPr>
        <p:txBody>
          <a:bodyPr wrap="square" lIns="91430" tIns="45715" rIns="91430" bIns="45715">
            <a:spAutoFit/>
          </a:bodyPr>
          <a:lstStyle/>
          <a:p>
            <a:pPr lvl="0" algn="l"/>
            <a:r>
              <a:rPr lang="it-IT" dirty="0">
                <a:solidFill>
                  <a:schemeClr val="bg2">
                    <a:lumMod val="50000"/>
                  </a:schemeClr>
                </a:solidFill>
                <a:latin typeface="+mj-lt"/>
              </a:rPr>
              <a:t>Questo metodo di montare a cavallo è molto usato dai neofiti meno giovani che, avendo difficoltà a montare a cavallo negli altri modi, usano questo per rendere fattibile quest’azione, quindi: </a:t>
            </a:r>
          </a:p>
        </p:txBody>
      </p:sp>
      <p:pic>
        <p:nvPicPr>
          <p:cNvPr id="10" name="Audio registrato">
            <a:hlinkClick r:id="" action="ppaction://media"/>
            <a:extLst>
              <a:ext uri="{FF2B5EF4-FFF2-40B4-BE49-F238E27FC236}">
                <a16:creationId xmlns:a16="http://schemas.microsoft.com/office/drawing/2014/main" id="{DF49A61B-E232-4D5E-B71D-4BEEEA23CFB6}"/>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6197600" y="4572000"/>
            <a:ext cx="609600" cy="609600"/>
          </a:xfrm>
          <a:prstGeom prst="rect">
            <a:avLst/>
          </a:prstGeom>
        </p:spPr>
      </p:pic>
    </p:spTree>
    <p:extLst>
      <p:ext uri="{BB962C8B-B14F-4D97-AF65-F5344CB8AC3E}">
        <p14:creationId xmlns:p14="http://schemas.microsoft.com/office/powerpoint/2010/main" val="2617017533"/>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2000" fill="hold"/>
                                        <p:tgtEl>
                                          <p:spTgt spid="15"/>
                                        </p:tgtEl>
                                        <p:attrNameLst>
                                          <p:attrName>ppt_x</p:attrName>
                                        </p:attrNameLst>
                                      </p:cBhvr>
                                      <p:tavLst>
                                        <p:tav tm="0">
                                          <p:val>
                                            <p:strVal val="0-#ppt_w/2"/>
                                          </p:val>
                                        </p:tav>
                                        <p:tav tm="100000">
                                          <p:val>
                                            <p:strVal val="#ppt_x"/>
                                          </p:val>
                                        </p:tav>
                                      </p:tavLst>
                                    </p:anim>
                                    <p:anim calcmode="lin" valueType="num">
                                      <p:cBhvr additive="base">
                                        <p:cTn id="8" dur="2000" fill="hold"/>
                                        <p:tgtEl>
                                          <p:spTgt spid="15"/>
                                        </p:tgtEl>
                                        <p:attrNameLst>
                                          <p:attrName>ppt_y</p:attrName>
                                        </p:attrNameLst>
                                      </p:cBhvr>
                                      <p:tavLst>
                                        <p:tav tm="0">
                                          <p:val>
                                            <p:strVal val="#ppt_y"/>
                                          </p:val>
                                        </p:tav>
                                        <p:tav tm="100000">
                                          <p:val>
                                            <p:strVal val="#ppt_y"/>
                                          </p:val>
                                        </p:tav>
                                      </p:tavLst>
                                    </p:anim>
                                  </p:childTnLst>
                                </p:cTn>
                              </p:par>
                            </p:childTnLst>
                          </p:cTn>
                        </p:par>
                        <p:par>
                          <p:cTn id="9" fill="hold">
                            <p:stCondLst>
                              <p:cond delay="2000"/>
                            </p:stCondLst>
                            <p:childTnLst>
                              <p:par>
                                <p:cTn id="10" presetID="22" presetClass="entr" presetSubtype="8" fill="hold" grpId="0" nodeType="afterEffect">
                                  <p:stCondLst>
                                    <p:cond delay="650"/>
                                  </p:stCondLst>
                                  <p:childTnLst>
                                    <p:set>
                                      <p:cBhvr>
                                        <p:cTn id="11" dur="1" fill="hold">
                                          <p:stCondLst>
                                            <p:cond delay="0"/>
                                          </p:stCondLst>
                                        </p:cTn>
                                        <p:tgtEl>
                                          <p:spTgt spid="16"/>
                                        </p:tgtEl>
                                        <p:attrNameLst>
                                          <p:attrName>style.visibility</p:attrName>
                                        </p:attrNameLst>
                                      </p:cBhvr>
                                      <p:to>
                                        <p:strVal val="visible"/>
                                      </p:to>
                                    </p:set>
                                    <p:animEffect transition="in" filter="wipe(left)">
                                      <p:cBhvr>
                                        <p:cTn id="12" dur="2000"/>
                                        <p:tgtEl>
                                          <p:spTgt spid="16"/>
                                        </p:tgtEl>
                                      </p:cBhvr>
                                    </p:animEffect>
                                  </p:childTnLst>
                                </p:cTn>
                              </p:par>
                            </p:childTnLst>
                          </p:cTn>
                        </p:par>
                        <p:par>
                          <p:cTn id="13" fill="hold">
                            <p:stCondLst>
                              <p:cond delay="4650"/>
                            </p:stCondLst>
                            <p:childTnLst>
                              <p:par>
                                <p:cTn id="14" presetID="22" presetClass="entr" presetSubtype="8" fill="hold" grpId="0" nodeType="afterEffect">
                                  <p:stCondLst>
                                    <p:cond delay="650"/>
                                  </p:stCondLst>
                                  <p:childTnLst>
                                    <p:set>
                                      <p:cBhvr>
                                        <p:cTn id="15" dur="1" fill="hold">
                                          <p:stCondLst>
                                            <p:cond delay="0"/>
                                          </p:stCondLst>
                                        </p:cTn>
                                        <p:tgtEl>
                                          <p:spTgt spid="19"/>
                                        </p:tgtEl>
                                        <p:attrNameLst>
                                          <p:attrName>style.visibility</p:attrName>
                                        </p:attrNameLst>
                                      </p:cBhvr>
                                      <p:to>
                                        <p:strVal val="visible"/>
                                      </p:to>
                                    </p:set>
                                    <p:animEffect transition="in" filter="wipe(left)">
                                      <p:cBhvr>
                                        <p:cTn id="16" dur="2000"/>
                                        <p:tgtEl>
                                          <p:spTgt spid="19"/>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mediacall" presetSubtype="0" fill="hold" nodeType="clickEffect">
                                  <p:stCondLst>
                                    <p:cond delay="0"/>
                                  </p:stCondLst>
                                  <p:childTnLst>
                                    <p:cmd type="call" cmd="playFrom(0.0)">
                                      <p:cBhvr>
                                        <p:cTn id="20" dur="37518"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21" fill="hold" display="0">
                  <p:stCondLst>
                    <p:cond delay="indefinite"/>
                  </p:stCondLst>
                  <p:endCondLst>
                    <p:cond evt="onStopAudio" delay="0">
                      <p:tgtEl>
                        <p:sldTgt/>
                      </p:tgtEl>
                    </p:cond>
                  </p:endCondLst>
                </p:cTn>
                <p:tgtEl>
                  <p:spTgt spid="10"/>
                </p:tgtEl>
              </p:cMediaNode>
            </p:audio>
          </p:childTnLst>
        </p:cTn>
      </p:par>
    </p:tnLst>
    <p:bldLst>
      <p:bldP spid="16" grpId="0" animBg="1"/>
      <p:bldP spid="19" grpId="0" animBg="1"/>
    </p:bldLst>
  </p:timing>
</p:sld>
</file>

<file path=ppt/theme/theme1.xml><?xml version="1.0" encoding="utf-8"?>
<a:theme xmlns:a="http://schemas.openxmlformats.org/drawingml/2006/main" name="Cornice">
  <a:themeElements>
    <a:clrScheme name="Cornice">
      <a:dk1>
        <a:srgbClr val="000000"/>
      </a:dk1>
      <a:lt1>
        <a:srgbClr val="FFFFFF"/>
      </a:lt1>
      <a:dk2>
        <a:srgbClr val="545454"/>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Cornic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Cornic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ppt/theme/theme2.xml><?xml version="1.0" encoding="utf-8"?>
<a:theme xmlns:a="http://schemas.openxmlformats.org/drawingml/2006/main" name="White">
  <a:themeElements>
    <a:clrScheme name="White">
      <a:dk1>
        <a:srgbClr val="000000"/>
      </a:dk1>
      <a:lt1>
        <a:srgbClr val="FFFFFF"/>
      </a:lt1>
      <a:dk2>
        <a:srgbClr val="5E5E5E"/>
      </a:dk2>
      <a:lt2>
        <a:srgbClr val="D6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25760</TotalTime>
  <Words>501</Words>
  <Application>Microsoft Office PowerPoint</Application>
  <PresentationFormat>Personalizzato</PresentationFormat>
  <Paragraphs>80</Paragraphs>
  <Slides>10</Slides>
  <Notes>2</Notes>
  <HiddenSlides>0</HiddenSlides>
  <MMClips>8</MMClips>
  <ScaleCrop>false</ScaleCrop>
  <HeadingPairs>
    <vt:vector size="6" baseType="variant">
      <vt:variant>
        <vt:lpstr>Caratteri utilizzati</vt:lpstr>
      </vt:variant>
      <vt:variant>
        <vt:i4>6</vt:i4>
      </vt:variant>
      <vt:variant>
        <vt:lpstr>Tema</vt:lpstr>
      </vt:variant>
      <vt:variant>
        <vt:i4>1</vt:i4>
      </vt:variant>
      <vt:variant>
        <vt:lpstr>Titoli diapositive</vt:lpstr>
      </vt:variant>
      <vt:variant>
        <vt:i4>10</vt:i4>
      </vt:variant>
    </vt:vector>
  </HeadingPairs>
  <TitlesOfParts>
    <vt:vector size="17" baseType="lpstr">
      <vt:lpstr>Calibri</vt:lpstr>
      <vt:lpstr>Corbel</vt:lpstr>
      <vt:lpstr>Gill Sans MT</vt:lpstr>
      <vt:lpstr>Helvetica Neue</vt:lpstr>
      <vt:lpstr>Helvetica Neue Medium</vt:lpstr>
      <vt:lpstr>Wingdings 2</vt:lpstr>
      <vt:lpstr>Cornice</vt:lpstr>
      <vt:lpstr>Presentazione standard di PowerPoint</vt:lpstr>
      <vt:lpstr>Presentazione standard di PowerPoint</vt:lpstr>
      <vt:lpstr>TECNICA EQUESTRE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nnnnvujydfytdyxdjyrxyjfrj</dc:title>
  <dc:creator>Alberto</dc:creator>
  <cp:lastModifiedBy>Francesco Stolfi</cp:lastModifiedBy>
  <cp:revision>1725</cp:revision>
  <dcterms:modified xsi:type="dcterms:W3CDTF">2020-08-13T08:57:49Z</dcterms:modified>
  <cp:contentStatus/>
</cp:coreProperties>
</file>