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9"/>
  </p:notesMasterIdLst>
  <p:handoutMasterIdLst>
    <p:handoutMasterId r:id="rId20"/>
  </p:handoutMasterIdLst>
  <p:sldIdLst>
    <p:sldId id="3140" r:id="rId2"/>
    <p:sldId id="3141" r:id="rId3"/>
    <p:sldId id="1380" r:id="rId4"/>
    <p:sldId id="3164" r:id="rId5"/>
    <p:sldId id="3165" r:id="rId6"/>
    <p:sldId id="3166" r:id="rId7"/>
    <p:sldId id="3167" r:id="rId8"/>
    <p:sldId id="3168" r:id="rId9"/>
    <p:sldId id="3169" r:id="rId10"/>
    <p:sldId id="3170" r:id="rId11"/>
    <p:sldId id="3171" r:id="rId12"/>
    <p:sldId id="3172" r:id="rId13"/>
    <p:sldId id="3173" r:id="rId14"/>
    <p:sldId id="3174" r:id="rId15"/>
    <p:sldId id="3175" r:id="rId16"/>
    <p:sldId id="3176" r:id="rId17"/>
    <p:sldId id="3154" r:id="rId18"/>
  </p:sldIdLst>
  <p:sldSz cx="13004800" cy="9753600"/>
  <p:notesSz cx="6858000" cy="9144000"/>
  <p:defaultTextStyle>
    <a:defPPr marL="0" marR="0" indent="0" algn="l" defTabSz="91430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7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5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29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0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883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46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038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61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modifyVerifier cryptProviderType="rsaFull" cryptAlgorithmClass="hash" cryptAlgorithmType="typeAny" cryptAlgorithmSid="4" spinCount="100000" saltData="98CBup4Ne00/jUYqDjf/pA==" hashData="JWH9gLINcNtHPEm9wc3eSfoqmc8="/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AFBC"/>
    <a:srgbClr val="FF9900"/>
    <a:srgbClr val="FF6600"/>
    <a:srgbClr val="594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5" autoAdjust="0"/>
    <p:restoredTop sz="99667" autoAdjust="0"/>
  </p:normalViewPr>
  <p:slideViewPr>
    <p:cSldViewPr>
      <p:cViewPr varScale="1">
        <p:scale>
          <a:sx n="81" d="100"/>
          <a:sy n="81" d="100"/>
        </p:scale>
        <p:origin x="1734" y="6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44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FC14BE-53B9-4E8D-8B14-80E208C705B7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C8BAE58-D2D8-4E97-A64E-35ADE12B7AA1}">
      <dgm:prSet phldrT="[Testo]" custT="1"/>
      <dgm:spPr>
        <a:gradFill flip="none" rotWithShape="1">
          <a:gsLst>
            <a:gs pos="0">
              <a:schemeClr val="bg1"/>
            </a:gs>
            <a:gs pos="100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it-IT" sz="2800" dirty="0">
              <a:solidFill>
                <a:schemeClr val="tx2">
                  <a:lumMod val="50000"/>
                </a:schemeClr>
              </a:solidFill>
            </a:rPr>
            <a:t>L’Istruttore di Base, nella costruzione di esercizi elementari, dovrà tener presente alcuni fattori:</a:t>
          </a:r>
        </a:p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</dgm:t>
    </dgm:pt>
    <dgm:pt modelId="{71102F1A-0305-4480-9F2B-B7DE4627BA93}" type="parTrans" cxnId="{C582DDB4-0665-472F-99EE-F0405C9DEFA3}">
      <dgm:prSet/>
      <dgm:spPr/>
      <dgm:t>
        <a:bodyPr/>
        <a:lstStyle/>
        <a:p>
          <a:endParaRPr lang="it-IT"/>
        </a:p>
      </dgm:t>
    </dgm:pt>
    <dgm:pt modelId="{B597C062-73D7-48B4-B6C6-664A378CC65D}" type="sibTrans" cxnId="{C582DDB4-0665-472F-99EE-F0405C9DEFA3}">
      <dgm:prSet/>
      <dgm:spPr/>
      <dgm:t>
        <a:bodyPr/>
        <a:lstStyle/>
        <a:p>
          <a:endParaRPr lang="it-IT"/>
        </a:p>
      </dgm:t>
    </dgm:pt>
    <dgm:pt modelId="{2D7F78F8-02B5-47A4-AE0F-C3D02813184C}">
      <dgm:prSet phldrT="[Testo]" custT="1"/>
      <dgm:spPr>
        <a:gradFill rotWithShape="0">
          <a:gsLst>
            <a:gs pos="0">
              <a:schemeClr val="bg1"/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1- Dimensioni del campo       (larghezza e lunghezza)</a:t>
          </a:r>
        </a:p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</dgm:t>
    </dgm:pt>
    <dgm:pt modelId="{BD91B86E-DF79-49B6-95E9-6EE4141901E4}" type="parTrans" cxnId="{707C13B1-CE80-42CC-9511-B067B9BF28BF}">
      <dgm:prSet/>
      <dgm:spPr/>
      <dgm:t>
        <a:bodyPr/>
        <a:lstStyle/>
        <a:p>
          <a:endParaRPr lang="it-IT"/>
        </a:p>
      </dgm:t>
    </dgm:pt>
    <dgm:pt modelId="{C843B806-0079-46DB-84D7-2DCC692C0DD9}" type="sibTrans" cxnId="{707C13B1-CE80-42CC-9511-B067B9BF28BF}">
      <dgm:prSet/>
      <dgm:spPr/>
      <dgm:t>
        <a:bodyPr/>
        <a:lstStyle/>
        <a:p>
          <a:endParaRPr lang="it-IT"/>
        </a:p>
      </dgm:t>
    </dgm:pt>
    <dgm:pt modelId="{305CE53E-01DD-41BE-BCDC-DAE39543A604}">
      <dgm:prSet phldrT="[Testo]" custT="1"/>
      <dgm:spPr>
        <a:gradFill rotWithShape="0">
          <a:gsLst>
            <a:gs pos="0">
              <a:schemeClr val="bg1"/>
            </a:gs>
            <a:gs pos="100000">
              <a:schemeClr val="accent5">
                <a:lumMod val="50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2- Tipologia del fondo del campo</a:t>
          </a:r>
        </a:p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</dgm:t>
    </dgm:pt>
    <dgm:pt modelId="{53C08776-9031-478A-8D84-83A54EC91D3A}" type="parTrans" cxnId="{C7E66643-97AC-4F31-BA71-ABDD0EA3B5FC}">
      <dgm:prSet/>
      <dgm:spPr/>
      <dgm:t>
        <a:bodyPr/>
        <a:lstStyle/>
        <a:p>
          <a:endParaRPr lang="it-IT"/>
        </a:p>
      </dgm:t>
    </dgm:pt>
    <dgm:pt modelId="{55D299E4-E96D-4529-BBF5-C6DE67353424}" type="sibTrans" cxnId="{C7E66643-97AC-4F31-BA71-ABDD0EA3B5FC}">
      <dgm:prSet/>
      <dgm:spPr/>
      <dgm:t>
        <a:bodyPr/>
        <a:lstStyle/>
        <a:p>
          <a:endParaRPr lang="it-IT"/>
        </a:p>
      </dgm:t>
    </dgm:pt>
    <dgm:pt modelId="{CE23B76D-82DD-4577-96CC-DBF902F73DAD}">
      <dgm:prSet phldrT="[Testo]" custT="1"/>
      <dgm:spPr>
        <a:gradFill rotWithShape="0">
          <a:gsLst>
            <a:gs pos="0">
              <a:schemeClr val="bg1"/>
            </a:gs>
            <a:gs pos="100000">
              <a:srgbClr val="92D05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4- Livello addestrativo del cavallo</a:t>
          </a:r>
        </a:p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</dgm:t>
    </dgm:pt>
    <dgm:pt modelId="{54086F10-969E-44BC-8771-21FB5857DD12}" type="parTrans" cxnId="{0E8AC467-F9FC-483D-929D-F23F1BAB60BA}">
      <dgm:prSet/>
      <dgm:spPr/>
      <dgm:t>
        <a:bodyPr/>
        <a:lstStyle/>
        <a:p>
          <a:endParaRPr lang="it-IT"/>
        </a:p>
      </dgm:t>
    </dgm:pt>
    <dgm:pt modelId="{8014520A-8232-4F38-8D07-F10F552286AC}" type="sibTrans" cxnId="{0E8AC467-F9FC-483D-929D-F23F1BAB60BA}">
      <dgm:prSet/>
      <dgm:spPr/>
      <dgm:t>
        <a:bodyPr/>
        <a:lstStyle/>
        <a:p>
          <a:endParaRPr lang="it-IT"/>
        </a:p>
      </dgm:t>
    </dgm:pt>
    <dgm:pt modelId="{6B5E6C1D-5D84-44D7-A955-E683791923F5}">
      <dgm:prSet/>
      <dgm:spPr>
        <a:gradFill rotWithShape="0">
          <a:gsLst>
            <a:gs pos="0">
              <a:schemeClr val="bg1"/>
            </a:gs>
            <a:gs pos="100000">
              <a:srgbClr val="00B050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endParaRPr lang="it-IT"/>
        </a:p>
      </dgm:t>
    </dgm:pt>
    <dgm:pt modelId="{21CF919B-6F92-4422-A7B4-76FDED27A0BE}" type="parTrans" cxnId="{D4098935-B77D-4D40-ADF9-7B5E4E860419}">
      <dgm:prSet/>
      <dgm:spPr/>
      <dgm:t>
        <a:bodyPr/>
        <a:lstStyle/>
        <a:p>
          <a:endParaRPr lang="it-IT"/>
        </a:p>
      </dgm:t>
    </dgm:pt>
    <dgm:pt modelId="{0A9692E5-7BCD-4EFD-AF5B-559733C57517}" type="sibTrans" cxnId="{D4098935-B77D-4D40-ADF9-7B5E4E860419}">
      <dgm:prSet/>
      <dgm:spPr/>
      <dgm:t>
        <a:bodyPr/>
        <a:lstStyle/>
        <a:p>
          <a:endParaRPr lang="it-IT"/>
        </a:p>
      </dgm:t>
    </dgm:pt>
    <dgm:pt modelId="{A96D89F7-164B-4E01-89F4-E5541E9E504E}" type="pres">
      <dgm:prSet presAssocID="{65FC14BE-53B9-4E8D-8B14-80E208C705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F53AFF2-4F79-4829-8432-9E1FD4753B5F}" type="pres">
      <dgm:prSet presAssocID="{AC8BAE58-D2D8-4E97-A64E-35ADE12B7AA1}" presName="hierRoot1" presStyleCnt="0">
        <dgm:presLayoutVars>
          <dgm:hierBranch val="init"/>
        </dgm:presLayoutVars>
      </dgm:prSet>
      <dgm:spPr/>
    </dgm:pt>
    <dgm:pt modelId="{D47079C0-2A73-4FDA-94C3-3D4ED5ABE0AC}" type="pres">
      <dgm:prSet presAssocID="{AC8BAE58-D2D8-4E97-A64E-35ADE12B7AA1}" presName="rootComposite1" presStyleCnt="0"/>
      <dgm:spPr/>
    </dgm:pt>
    <dgm:pt modelId="{9A276E25-677D-4BBF-A465-FEA8CC0E5816}" type="pres">
      <dgm:prSet presAssocID="{AC8BAE58-D2D8-4E97-A64E-35ADE12B7AA1}" presName="rootText1" presStyleLbl="node0" presStyleIdx="0" presStyleCnt="1" custScaleX="106545" custScaleY="213623">
        <dgm:presLayoutVars>
          <dgm:chPref val="3"/>
        </dgm:presLayoutVars>
      </dgm:prSet>
      <dgm:spPr/>
    </dgm:pt>
    <dgm:pt modelId="{C0FE2BE8-8CC1-48DD-96CD-3FA88C7B0920}" type="pres">
      <dgm:prSet presAssocID="{AC8BAE58-D2D8-4E97-A64E-35ADE12B7AA1}" presName="rootConnector1" presStyleLbl="node1" presStyleIdx="0" presStyleCnt="0"/>
      <dgm:spPr/>
    </dgm:pt>
    <dgm:pt modelId="{4815C75A-21AE-4F39-B8BB-4A8A8B4B7879}" type="pres">
      <dgm:prSet presAssocID="{AC8BAE58-D2D8-4E97-A64E-35ADE12B7AA1}" presName="hierChild2" presStyleCnt="0"/>
      <dgm:spPr/>
    </dgm:pt>
    <dgm:pt modelId="{41726B6A-87FC-4352-8CD5-2A3D665AC09C}" type="pres">
      <dgm:prSet presAssocID="{BD91B86E-DF79-49B6-95E9-6EE4141901E4}" presName="Name64" presStyleLbl="parChTrans1D2" presStyleIdx="0" presStyleCnt="4"/>
      <dgm:spPr/>
    </dgm:pt>
    <dgm:pt modelId="{44559945-E04E-4A2D-958E-F46EB4D1FC1F}" type="pres">
      <dgm:prSet presAssocID="{2D7F78F8-02B5-47A4-AE0F-C3D02813184C}" presName="hierRoot2" presStyleCnt="0">
        <dgm:presLayoutVars>
          <dgm:hierBranch val="init"/>
        </dgm:presLayoutVars>
      </dgm:prSet>
      <dgm:spPr/>
    </dgm:pt>
    <dgm:pt modelId="{BC251E3C-C141-4270-8257-F2BF20F77CB5}" type="pres">
      <dgm:prSet presAssocID="{2D7F78F8-02B5-47A4-AE0F-C3D02813184C}" presName="rootComposite" presStyleCnt="0"/>
      <dgm:spPr/>
    </dgm:pt>
    <dgm:pt modelId="{974490B4-5F83-41D4-9724-A6C0FD186A53}" type="pres">
      <dgm:prSet presAssocID="{2D7F78F8-02B5-47A4-AE0F-C3D02813184C}" presName="rootText" presStyleLbl="node2" presStyleIdx="0" presStyleCnt="4">
        <dgm:presLayoutVars>
          <dgm:chPref val="3"/>
        </dgm:presLayoutVars>
      </dgm:prSet>
      <dgm:spPr/>
    </dgm:pt>
    <dgm:pt modelId="{1E5F5646-2BE6-415D-AC7E-5C0FA0702A8D}" type="pres">
      <dgm:prSet presAssocID="{2D7F78F8-02B5-47A4-AE0F-C3D02813184C}" presName="rootConnector" presStyleLbl="node2" presStyleIdx="0" presStyleCnt="4"/>
      <dgm:spPr/>
    </dgm:pt>
    <dgm:pt modelId="{64567AC6-DD50-4011-9B6E-2B2C734C6BF2}" type="pres">
      <dgm:prSet presAssocID="{2D7F78F8-02B5-47A4-AE0F-C3D02813184C}" presName="hierChild4" presStyleCnt="0"/>
      <dgm:spPr/>
    </dgm:pt>
    <dgm:pt modelId="{D9B78CDD-0897-4EB2-AAC8-BF2FE73684B4}" type="pres">
      <dgm:prSet presAssocID="{2D7F78F8-02B5-47A4-AE0F-C3D02813184C}" presName="hierChild5" presStyleCnt="0"/>
      <dgm:spPr/>
    </dgm:pt>
    <dgm:pt modelId="{2D464350-5546-4F92-B87C-8CEEF0F23109}" type="pres">
      <dgm:prSet presAssocID="{53C08776-9031-478A-8D84-83A54EC91D3A}" presName="Name64" presStyleLbl="parChTrans1D2" presStyleIdx="1" presStyleCnt="4"/>
      <dgm:spPr/>
    </dgm:pt>
    <dgm:pt modelId="{6D5E4CB8-7E4F-4CC3-9362-958F3334CC5B}" type="pres">
      <dgm:prSet presAssocID="{305CE53E-01DD-41BE-BCDC-DAE39543A604}" presName="hierRoot2" presStyleCnt="0">
        <dgm:presLayoutVars>
          <dgm:hierBranch val="init"/>
        </dgm:presLayoutVars>
      </dgm:prSet>
      <dgm:spPr/>
    </dgm:pt>
    <dgm:pt modelId="{34610D2C-13B5-4F03-8A48-B90EB59223A1}" type="pres">
      <dgm:prSet presAssocID="{305CE53E-01DD-41BE-BCDC-DAE39543A604}" presName="rootComposite" presStyleCnt="0"/>
      <dgm:spPr/>
    </dgm:pt>
    <dgm:pt modelId="{BC962D6A-2A42-4112-B00D-91C554EF22B3}" type="pres">
      <dgm:prSet presAssocID="{305CE53E-01DD-41BE-BCDC-DAE39543A604}" presName="rootText" presStyleLbl="node2" presStyleIdx="1" presStyleCnt="4">
        <dgm:presLayoutVars>
          <dgm:chPref val="3"/>
        </dgm:presLayoutVars>
      </dgm:prSet>
      <dgm:spPr/>
    </dgm:pt>
    <dgm:pt modelId="{F4A00CAB-D7CF-4662-9E55-A939FFF9E17E}" type="pres">
      <dgm:prSet presAssocID="{305CE53E-01DD-41BE-BCDC-DAE39543A604}" presName="rootConnector" presStyleLbl="node2" presStyleIdx="1" presStyleCnt="4"/>
      <dgm:spPr/>
    </dgm:pt>
    <dgm:pt modelId="{9828AE81-DD94-4422-9263-0929AFDF7A87}" type="pres">
      <dgm:prSet presAssocID="{305CE53E-01DD-41BE-BCDC-DAE39543A604}" presName="hierChild4" presStyleCnt="0"/>
      <dgm:spPr/>
    </dgm:pt>
    <dgm:pt modelId="{4DD2EB4E-7044-429C-A85A-439E2FBDD920}" type="pres">
      <dgm:prSet presAssocID="{305CE53E-01DD-41BE-BCDC-DAE39543A604}" presName="hierChild5" presStyleCnt="0"/>
      <dgm:spPr/>
    </dgm:pt>
    <dgm:pt modelId="{62843536-8809-44C7-9772-43063D2CE2C0}" type="pres">
      <dgm:prSet presAssocID="{21CF919B-6F92-4422-A7B4-76FDED27A0BE}" presName="Name64" presStyleLbl="parChTrans1D2" presStyleIdx="2" presStyleCnt="4"/>
      <dgm:spPr/>
    </dgm:pt>
    <dgm:pt modelId="{56E30A8E-7A2B-47E1-8E83-97A6D55C2DA8}" type="pres">
      <dgm:prSet presAssocID="{6B5E6C1D-5D84-44D7-A955-E683791923F5}" presName="hierRoot2" presStyleCnt="0">
        <dgm:presLayoutVars>
          <dgm:hierBranch val="init"/>
        </dgm:presLayoutVars>
      </dgm:prSet>
      <dgm:spPr/>
    </dgm:pt>
    <dgm:pt modelId="{CDAEACB5-AAEF-48E1-B586-B6658917096F}" type="pres">
      <dgm:prSet presAssocID="{6B5E6C1D-5D84-44D7-A955-E683791923F5}" presName="rootComposite" presStyleCnt="0"/>
      <dgm:spPr/>
    </dgm:pt>
    <dgm:pt modelId="{064A28AE-C646-4664-A80C-6A9C8807B3D5}" type="pres">
      <dgm:prSet presAssocID="{6B5E6C1D-5D84-44D7-A955-E683791923F5}" presName="rootText" presStyleLbl="node2" presStyleIdx="2" presStyleCnt="4">
        <dgm:presLayoutVars>
          <dgm:chPref val="3"/>
        </dgm:presLayoutVars>
      </dgm:prSet>
      <dgm:spPr/>
    </dgm:pt>
    <dgm:pt modelId="{7596DAFE-41B7-4DE1-AFD1-42A904E49421}" type="pres">
      <dgm:prSet presAssocID="{6B5E6C1D-5D84-44D7-A955-E683791923F5}" presName="rootConnector" presStyleLbl="node2" presStyleIdx="2" presStyleCnt="4"/>
      <dgm:spPr/>
    </dgm:pt>
    <dgm:pt modelId="{2B45B3F3-6AE9-47BC-B4A4-2819B558526F}" type="pres">
      <dgm:prSet presAssocID="{6B5E6C1D-5D84-44D7-A955-E683791923F5}" presName="hierChild4" presStyleCnt="0"/>
      <dgm:spPr/>
    </dgm:pt>
    <dgm:pt modelId="{6213C2DF-2572-4241-9A49-79E606B59B2A}" type="pres">
      <dgm:prSet presAssocID="{6B5E6C1D-5D84-44D7-A955-E683791923F5}" presName="hierChild5" presStyleCnt="0"/>
      <dgm:spPr/>
    </dgm:pt>
    <dgm:pt modelId="{3AB6093F-8791-4265-B377-626C58E62A5B}" type="pres">
      <dgm:prSet presAssocID="{54086F10-969E-44BC-8771-21FB5857DD12}" presName="Name64" presStyleLbl="parChTrans1D2" presStyleIdx="3" presStyleCnt="4"/>
      <dgm:spPr/>
    </dgm:pt>
    <dgm:pt modelId="{E8456050-C4B7-44C2-A7B8-96544F06A776}" type="pres">
      <dgm:prSet presAssocID="{CE23B76D-82DD-4577-96CC-DBF902F73DAD}" presName="hierRoot2" presStyleCnt="0">
        <dgm:presLayoutVars>
          <dgm:hierBranch val="init"/>
        </dgm:presLayoutVars>
      </dgm:prSet>
      <dgm:spPr/>
    </dgm:pt>
    <dgm:pt modelId="{3116B10E-96E8-4390-B452-A94B4C6ECAF6}" type="pres">
      <dgm:prSet presAssocID="{CE23B76D-82DD-4577-96CC-DBF902F73DAD}" presName="rootComposite" presStyleCnt="0"/>
      <dgm:spPr/>
    </dgm:pt>
    <dgm:pt modelId="{EB69F9A4-6C97-4FEE-826D-8DB50A0E3574}" type="pres">
      <dgm:prSet presAssocID="{CE23B76D-82DD-4577-96CC-DBF902F73DAD}" presName="rootText" presStyleLbl="node2" presStyleIdx="3" presStyleCnt="4">
        <dgm:presLayoutVars>
          <dgm:chPref val="3"/>
        </dgm:presLayoutVars>
      </dgm:prSet>
      <dgm:spPr/>
    </dgm:pt>
    <dgm:pt modelId="{8EC3897B-83E0-4980-8D12-DC9163FD1AFF}" type="pres">
      <dgm:prSet presAssocID="{CE23B76D-82DD-4577-96CC-DBF902F73DAD}" presName="rootConnector" presStyleLbl="node2" presStyleIdx="3" presStyleCnt="4"/>
      <dgm:spPr/>
    </dgm:pt>
    <dgm:pt modelId="{1BB5EA0A-406D-4633-9060-DCD695835583}" type="pres">
      <dgm:prSet presAssocID="{CE23B76D-82DD-4577-96CC-DBF902F73DAD}" presName="hierChild4" presStyleCnt="0"/>
      <dgm:spPr/>
    </dgm:pt>
    <dgm:pt modelId="{DB0341D7-818B-4700-97E8-579357348043}" type="pres">
      <dgm:prSet presAssocID="{CE23B76D-82DD-4577-96CC-DBF902F73DAD}" presName="hierChild5" presStyleCnt="0"/>
      <dgm:spPr/>
    </dgm:pt>
    <dgm:pt modelId="{07F5FF4D-FB4F-4F51-97D6-9C8AA84614F4}" type="pres">
      <dgm:prSet presAssocID="{AC8BAE58-D2D8-4E97-A64E-35ADE12B7AA1}" presName="hierChild3" presStyleCnt="0"/>
      <dgm:spPr/>
    </dgm:pt>
  </dgm:ptLst>
  <dgm:cxnLst>
    <dgm:cxn modelId="{86A4C912-EB90-4F83-AFE8-EAEAB44C2198}" type="presOf" srcId="{BD91B86E-DF79-49B6-95E9-6EE4141901E4}" destId="{41726B6A-87FC-4352-8CD5-2A3D665AC09C}" srcOrd="0" destOrd="0" presId="urn:microsoft.com/office/officeart/2009/3/layout/HorizontalOrganizationChart"/>
    <dgm:cxn modelId="{D4098935-B77D-4D40-ADF9-7B5E4E860419}" srcId="{AC8BAE58-D2D8-4E97-A64E-35ADE12B7AA1}" destId="{6B5E6C1D-5D84-44D7-A955-E683791923F5}" srcOrd="2" destOrd="0" parTransId="{21CF919B-6F92-4422-A7B4-76FDED27A0BE}" sibTransId="{0A9692E5-7BCD-4EFD-AF5B-559733C57517}"/>
    <dgm:cxn modelId="{8984C562-1709-4F8B-B5C8-C62EB983CFA9}" type="presOf" srcId="{AC8BAE58-D2D8-4E97-A64E-35ADE12B7AA1}" destId="{C0FE2BE8-8CC1-48DD-96CD-3FA88C7B0920}" srcOrd="1" destOrd="0" presId="urn:microsoft.com/office/officeart/2009/3/layout/HorizontalOrganizationChart"/>
    <dgm:cxn modelId="{C7E66643-97AC-4F31-BA71-ABDD0EA3B5FC}" srcId="{AC8BAE58-D2D8-4E97-A64E-35ADE12B7AA1}" destId="{305CE53E-01DD-41BE-BCDC-DAE39543A604}" srcOrd="1" destOrd="0" parTransId="{53C08776-9031-478A-8D84-83A54EC91D3A}" sibTransId="{55D299E4-E96D-4529-BBF5-C6DE67353424}"/>
    <dgm:cxn modelId="{35D41864-AE38-4F54-8090-D4A638481CC6}" type="presOf" srcId="{65FC14BE-53B9-4E8D-8B14-80E208C705B7}" destId="{A96D89F7-164B-4E01-89F4-E5541E9E504E}" srcOrd="0" destOrd="0" presId="urn:microsoft.com/office/officeart/2009/3/layout/HorizontalOrganizationChart"/>
    <dgm:cxn modelId="{0E8AC467-F9FC-483D-929D-F23F1BAB60BA}" srcId="{AC8BAE58-D2D8-4E97-A64E-35ADE12B7AA1}" destId="{CE23B76D-82DD-4577-96CC-DBF902F73DAD}" srcOrd="3" destOrd="0" parTransId="{54086F10-969E-44BC-8771-21FB5857DD12}" sibTransId="{8014520A-8232-4F38-8D07-F10F552286AC}"/>
    <dgm:cxn modelId="{254CF848-BA22-44B3-8C39-009D7B786284}" type="presOf" srcId="{2D7F78F8-02B5-47A4-AE0F-C3D02813184C}" destId="{974490B4-5F83-41D4-9724-A6C0FD186A53}" srcOrd="0" destOrd="0" presId="urn:microsoft.com/office/officeart/2009/3/layout/HorizontalOrganizationChart"/>
    <dgm:cxn modelId="{D8749A56-D310-47FB-B85E-F955406D1D29}" type="presOf" srcId="{AC8BAE58-D2D8-4E97-A64E-35ADE12B7AA1}" destId="{9A276E25-677D-4BBF-A465-FEA8CC0E5816}" srcOrd="0" destOrd="0" presId="urn:microsoft.com/office/officeart/2009/3/layout/HorizontalOrganizationChart"/>
    <dgm:cxn modelId="{996C1D89-2E42-46D0-8F6B-74E96EB4F05B}" type="presOf" srcId="{305CE53E-01DD-41BE-BCDC-DAE39543A604}" destId="{F4A00CAB-D7CF-4662-9E55-A939FFF9E17E}" srcOrd="1" destOrd="0" presId="urn:microsoft.com/office/officeart/2009/3/layout/HorizontalOrganizationChart"/>
    <dgm:cxn modelId="{CDCD8292-E2F0-4642-B5A8-E7F7F63B6A43}" type="presOf" srcId="{53C08776-9031-478A-8D84-83A54EC91D3A}" destId="{2D464350-5546-4F92-B87C-8CEEF0F23109}" srcOrd="0" destOrd="0" presId="urn:microsoft.com/office/officeart/2009/3/layout/HorizontalOrganizationChart"/>
    <dgm:cxn modelId="{C8B0A195-50A1-46B2-A9B9-EBB86BF5D14A}" type="presOf" srcId="{305CE53E-01DD-41BE-BCDC-DAE39543A604}" destId="{BC962D6A-2A42-4112-B00D-91C554EF22B3}" srcOrd="0" destOrd="0" presId="urn:microsoft.com/office/officeart/2009/3/layout/HorizontalOrganizationChart"/>
    <dgm:cxn modelId="{AA5F67A5-A184-4E48-B8D8-E914B7CE30C0}" type="presOf" srcId="{21CF919B-6F92-4422-A7B4-76FDED27A0BE}" destId="{62843536-8809-44C7-9772-43063D2CE2C0}" srcOrd="0" destOrd="0" presId="urn:microsoft.com/office/officeart/2009/3/layout/HorizontalOrganizationChart"/>
    <dgm:cxn modelId="{7B8B1CA9-AD7F-4ACF-BDF0-7EB2CFDBA911}" type="presOf" srcId="{54086F10-969E-44BC-8771-21FB5857DD12}" destId="{3AB6093F-8791-4265-B377-626C58E62A5B}" srcOrd="0" destOrd="0" presId="urn:microsoft.com/office/officeart/2009/3/layout/HorizontalOrganizationChart"/>
    <dgm:cxn modelId="{707C13B1-CE80-42CC-9511-B067B9BF28BF}" srcId="{AC8BAE58-D2D8-4E97-A64E-35ADE12B7AA1}" destId="{2D7F78F8-02B5-47A4-AE0F-C3D02813184C}" srcOrd="0" destOrd="0" parTransId="{BD91B86E-DF79-49B6-95E9-6EE4141901E4}" sibTransId="{C843B806-0079-46DB-84D7-2DCC692C0DD9}"/>
    <dgm:cxn modelId="{C582DDB4-0665-472F-99EE-F0405C9DEFA3}" srcId="{65FC14BE-53B9-4E8D-8B14-80E208C705B7}" destId="{AC8BAE58-D2D8-4E97-A64E-35ADE12B7AA1}" srcOrd="0" destOrd="0" parTransId="{71102F1A-0305-4480-9F2B-B7DE4627BA93}" sibTransId="{B597C062-73D7-48B4-B6C6-664A378CC65D}"/>
    <dgm:cxn modelId="{7878DFBA-2D53-4179-BFD3-309492DBE049}" type="presOf" srcId="{6B5E6C1D-5D84-44D7-A955-E683791923F5}" destId="{064A28AE-C646-4664-A80C-6A9C8807B3D5}" srcOrd="0" destOrd="0" presId="urn:microsoft.com/office/officeart/2009/3/layout/HorizontalOrganizationChart"/>
    <dgm:cxn modelId="{479988D3-FFDB-40C1-9BCA-55ABF7FF2361}" type="presOf" srcId="{CE23B76D-82DD-4577-96CC-DBF902F73DAD}" destId="{EB69F9A4-6C97-4FEE-826D-8DB50A0E3574}" srcOrd="0" destOrd="0" presId="urn:microsoft.com/office/officeart/2009/3/layout/HorizontalOrganizationChart"/>
    <dgm:cxn modelId="{CE70CCD7-8A76-48BA-AE87-F2C0A995DDC7}" type="presOf" srcId="{CE23B76D-82DD-4577-96CC-DBF902F73DAD}" destId="{8EC3897B-83E0-4980-8D12-DC9163FD1AFF}" srcOrd="1" destOrd="0" presId="urn:microsoft.com/office/officeart/2009/3/layout/HorizontalOrganizationChart"/>
    <dgm:cxn modelId="{2E22FFE1-2E32-4B16-94F9-C0523C2EF045}" type="presOf" srcId="{6B5E6C1D-5D84-44D7-A955-E683791923F5}" destId="{7596DAFE-41B7-4DE1-AFD1-42A904E49421}" srcOrd="1" destOrd="0" presId="urn:microsoft.com/office/officeart/2009/3/layout/HorizontalOrganizationChart"/>
    <dgm:cxn modelId="{0CDA2DF6-86CA-4EEC-8765-67FDCB7B2DEC}" type="presOf" srcId="{2D7F78F8-02B5-47A4-AE0F-C3D02813184C}" destId="{1E5F5646-2BE6-415D-AC7E-5C0FA0702A8D}" srcOrd="1" destOrd="0" presId="urn:microsoft.com/office/officeart/2009/3/layout/HorizontalOrganizationChart"/>
    <dgm:cxn modelId="{FD67C0BB-8CDF-4DF9-A056-EE6B135D3814}" type="presParOf" srcId="{A96D89F7-164B-4E01-89F4-E5541E9E504E}" destId="{9F53AFF2-4F79-4829-8432-9E1FD4753B5F}" srcOrd="0" destOrd="0" presId="urn:microsoft.com/office/officeart/2009/3/layout/HorizontalOrganizationChart"/>
    <dgm:cxn modelId="{EAC412FF-ABA2-4AD4-B51F-CA4274320A6B}" type="presParOf" srcId="{9F53AFF2-4F79-4829-8432-9E1FD4753B5F}" destId="{D47079C0-2A73-4FDA-94C3-3D4ED5ABE0AC}" srcOrd="0" destOrd="0" presId="urn:microsoft.com/office/officeart/2009/3/layout/HorizontalOrganizationChart"/>
    <dgm:cxn modelId="{E1AB1BC2-AFC8-4392-9258-885B941B2397}" type="presParOf" srcId="{D47079C0-2A73-4FDA-94C3-3D4ED5ABE0AC}" destId="{9A276E25-677D-4BBF-A465-FEA8CC0E5816}" srcOrd="0" destOrd="0" presId="urn:microsoft.com/office/officeart/2009/3/layout/HorizontalOrganizationChart"/>
    <dgm:cxn modelId="{381B2147-CA40-4F95-9411-BD7B131554F7}" type="presParOf" srcId="{D47079C0-2A73-4FDA-94C3-3D4ED5ABE0AC}" destId="{C0FE2BE8-8CC1-48DD-96CD-3FA88C7B0920}" srcOrd="1" destOrd="0" presId="urn:microsoft.com/office/officeart/2009/3/layout/HorizontalOrganizationChart"/>
    <dgm:cxn modelId="{6510018D-4EE1-49EE-83B8-BE5BEFB14E9F}" type="presParOf" srcId="{9F53AFF2-4F79-4829-8432-9E1FD4753B5F}" destId="{4815C75A-21AE-4F39-B8BB-4A8A8B4B7879}" srcOrd="1" destOrd="0" presId="urn:microsoft.com/office/officeart/2009/3/layout/HorizontalOrganizationChart"/>
    <dgm:cxn modelId="{29E59D33-72BC-4A50-B515-A47AF10B9C07}" type="presParOf" srcId="{4815C75A-21AE-4F39-B8BB-4A8A8B4B7879}" destId="{41726B6A-87FC-4352-8CD5-2A3D665AC09C}" srcOrd="0" destOrd="0" presId="urn:microsoft.com/office/officeart/2009/3/layout/HorizontalOrganizationChart"/>
    <dgm:cxn modelId="{EF0C5F55-B401-4102-B57F-7F8578453BC9}" type="presParOf" srcId="{4815C75A-21AE-4F39-B8BB-4A8A8B4B7879}" destId="{44559945-E04E-4A2D-958E-F46EB4D1FC1F}" srcOrd="1" destOrd="0" presId="urn:microsoft.com/office/officeart/2009/3/layout/HorizontalOrganizationChart"/>
    <dgm:cxn modelId="{A21DA2A2-09D8-4B77-9352-963EE64BB502}" type="presParOf" srcId="{44559945-E04E-4A2D-958E-F46EB4D1FC1F}" destId="{BC251E3C-C141-4270-8257-F2BF20F77CB5}" srcOrd="0" destOrd="0" presId="urn:microsoft.com/office/officeart/2009/3/layout/HorizontalOrganizationChart"/>
    <dgm:cxn modelId="{D7558A8B-29B1-46B9-8294-8B1D0818D4A7}" type="presParOf" srcId="{BC251E3C-C141-4270-8257-F2BF20F77CB5}" destId="{974490B4-5F83-41D4-9724-A6C0FD186A53}" srcOrd="0" destOrd="0" presId="urn:microsoft.com/office/officeart/2009/3/layout/HorizontalOrganizationChart"/>
    <dgm:cxn modelId="{FBE6EB52-D240-4669-A1E4-323C0078E8D0}" type="presParOf" srcId="{BC251E3C-C141-4270-8257-F2BF20F77CB5}" destId="{1E5F5646-2BE6-415D-AC7E-5C0FA0702A8D}" srcOrd="1" destOrd="0" presId="urn:microsoft.com/office/officeart/2009/3/layout/HorizontalOrganizationChart"/>
    <dgm:cxn modelId="{C5BF0742-18FB-4C50-B1F9-AE685D0A16CF}" type="presParOf" srcId="{44559945-E04E-4A2D-958E-F46EB4D1FC1F}" destId="{64567AC6-DD50-4011-9B6E-2B2C734C6BF2}" srcOrd="1" destOrd="0" presId="urn:microsoft.com/office/officeart/2009/3/layout/HorizontalOrganizationChart"/>
    <dgm:cxn modelId="{45DB34B2-17C2-4B5B-9AE0-32CB9374D223}" type="presParOf" srcId="{44559945-E04E-4A2D-958E-F46EB4D1FC1F}" destId="{D9B78CDD-0897-4EB2-AAC8-BF2FE73684B4}" srcOrd="2" destOrd="0" presId="urn:microsoft.com/office/officeart/2009/3/layout/HorizontalOrganizationChart"/>
    <dgm:cxn modelId="{E4EDAFAE-B107-4CCF-B213-B07DFC87E460}" type="presParOf" srcId="{4815C75A-21AE-4F39-B8BB-4A8A8B4B7879}" destId="{2D464350-5546-4F92-B87C-8CEEF0F23109}" srcOrd="2" destOrd="0" presId="urn:microsoft.com/office/officeart/2009/3/layout/HorizontalOrganizationChart"/>
    <dgm:cxn modelId="{BA65D2EA-CFD6-4110-8486-132020965859}" type="presParOf" srcId="{4815C75A-21AE-4F39-B8BB-4A8A8B4B7879}" destId="{6D5E4CB8-7E4F-4CC3-9362-958F3334CC5B}" srcOrd="3" destOrd="0" presId="urn:microsoft.com/office/officeart/2009/3/layout/HorizontalOrganizationChart"/>
    <dgm:cxn modelId="{60D93052-A2CF-45F9-B964-49ED8CDC74C0}" type="presParOf" srcId="{6D5E4CB8-7E4F-4CC3-9362-958F3334CC5B}" destId="{34610D2C-13B5-4F03-8A48-B90EB59223A1}" srcOrd="0" destOrd="0" presId="urn:microsoft.com/office/officeart/2009/3/layout/HorizontalOrganizationChart"/>
    <dgm:cxn modelId="{95FFEB5B-A16E-4154-8858-186A79B0E7CC}" type="presParOf" srcId="{34610D2C-13B5-4F03-8A48-B90EB59223A1}" destId="{BC962D6A-2A42-4112-B00D-91C554EF22B3}" srcOrd="0" destOrd="0" presId="urn:microsoft.com/office/officeart/2009/3/layout/HorizontalOrganizationChart"/>
    <dgm:cxn modelId="{C99B6EE8-1127-4821-8032-D56BD22DE587}" type="presParOf" srcId="{34610D2C-13B5-4F03-8A48-B90EB59223A1}" destId="{F4A00CAB-D7CF-4662-9E55-A939FFF9E17E}" srcOrd="1" destOrd="0" presId="urn:microsoft.com/office/officeart/2009/3/layout/HorizontalOrganizationChart"/>
    <dgm:cxn modelId="{54A1C7AB-2DC5-4339-BC8C-D138474DA6A6}" type="presParOf" srcId="{6D5E4CB8-7E4F-4CC3-9362-958F3334CC5B}" destId="{9828AE81-DD94-4422-9263-0929AFDF7A87}" srcOrd="1" destOrd="0" presId="urn:microsoft.com/office/officeart/2009/3/layout/HorizontalOrganizationChart"/>
    <dgm:cxn modelId="{6CFD236F-3338-4A5C-A9B8-A15497084270}" type="presParOf" srcId="{6D5E4CB8-7E4F-4CC3-9362-958F3334CC5B}" destId="{4DD2EB4E-7044-429C-A85A-439E2FBDD920}" srcOrd="2" destOrd="0" presId="urn:microsoft.com/office/officeart/2009/3/layout/HorizontalOrganizationChart"/>
    <dgm:cxn modelId="{E138BE28-108F-4F90-B492-4CB323616AB9}" type="presParOf" srcId="{4815C75A-21AE-4F39-B8BB-4A8A8B4B7879}" destId="{62843536-8809-44C7-9772-43063D2CE2C0}" srcOrd="4" destOrd="0" presId="urn:microsoft.com/office/officeart/2009/3/layout/HorizontalOrganizationChart"/>
    <dgm:cxn modelId="{AA800A2A-082E-409D-9D1B-8C7FD53EF87E}" type="presParOf" srcId="{4815C75A-21AE-4F39-B8BB-4A8A8B4B7879}" destId="{56E30A8E-7A2B-47E1-8E83-97A6D55C2DA8}" srcOrd="5" destOrd="0" presId="urn:microsoft.com/office/officeart/2009/3/layout/HorizontalOrganizationChart"/>
    <dgm:cxn modelId="{8C830E87-9B91-444D-BE2A-EC32F35A7409}" type="presParOf" srcId="{56E30A8E-7A2B-47E1-8E83-97A6D55C2DA8}" destId="{CDAEACB5-AAEF-48E1-B586-B6658917096F}" srcOrd="0" destOrd="0" presId="urn:microsoft.com/office/officeart/2009/3/layout/HorizontalOrganizationChart"/>
    <dgm:cxn modelId="{CA0AE53C-FCD8-439E-98AD-009B8BFD9D4B}" type="presParOf" srcId="{CDAEACB5-AAEF-48E1-B586-B6658917096F}" destId="{064A28AE-C646-4664-A80C-6A9C8807B3D5}" srcOrd="0" destOrd="0" presId="urn:microsoft.com/office/officeart/2009/3/layout/HorizontalOrganizationChart"/>
    <dgm:cxn modelId="{BC255CEC-26E3-46AF-A0BB-42A604DDF3DD}" type="presParOf" srcId="{CDAEACB5-AAEF-48E1-B586-B6658917096F}" destId="{7596DAFE-41B7-4DE1-AFD1-42A904E49421}" srcOrd="1" destOrd="0" presId="urn:microsoft.com/office/officeart/2009/3/layout/HorizontalOrganizationChart"/>
    <dgm:cxn modelId="{6A00B7C5-5B8C-46A2-A119-A9FA9405D794}" type="presParOf" srcId="{56E30A8E-7A2B-47E1-8E83-97A6D55C2DA8}" destId="{2B45B3F3-6AE9-47BC-B4A4-2819B558526F}" srcOrd="1" destOrd="0" presId="urn:microsoft.com/office/officeart/2009/3/layout/HorizontalOrganizationChart"/>
    <dgm:cxn modelId="{ACA4C3F6-4037-47DB-A09E-B15F1C05E1A1}" type="presParOf" srcId="{56E30A8E-7A2B-47E1-8E83-97A6D55C2DA8}" destId="{6213C2DF-2572-4241-9A49-79E606B59B2A}" srcOrd="2" destOrd="0" presId="urn:microsoft.com/office/officeart/2009/3/layout/HorizontalOrganizationChart"/>
    <dgm:cxn modelId="{EC2FF626-3EBE-450F-B282-7004E212775B}" type="presParOf" srcId="{4815C75A-21AE-4F39-B8BB-4A8A8B4B7879}" destId="{3AB6093F-8791-4265-B377-626C58E62A5B}" srcOrd="6" destOrd="0" presId="urn:microsoft.com/office/officeart/2009/3/layout/HorizontalOrganizationChart"/>
    <dgm:cxn modelId="{4C6AC863-85A2-430A-B94F-34BA250527B6}" type="presParOf" srcId="{4815C75A-21AE-4F39-B8BB-4A8A8B4B7879}" destId="{E8456050-C4B7-44C2-A7B8-96544F06A776}" srcOrd="7" destOrd="0" presId="urn:microsoft.com/office/officeart/2009/3/layout/HorizontalOrganizationChart"/>
    <dgm:cxn modelId="{1289930C-4E87-453B-94F6-2F1E0BBC6264}" type="presParOf" srcId="{E8456050-C4B7-44C2-A7B8-96544F06A776}" destId="{3116B10E-96E8-4390-B452-A94B4C6ECAF6}" srcOrd="0" destOrd="0" presId="urn:microsoft.com/office/officeart/2009/3/layout/HorizontalOrganizationChart"/>
    <dgm:cxn modelId="{8FEE892E-7884-4123-BA1F-D2BA819B6A53}" type="presParOf" srcId="{3116B10E-96E8-4390-B452-A94B4C6ECAF6}" destId="{EB69F9A4-6C97-4FEE-826D-8DB50A0E3574}" srcOrd="0" destOrd="0" presId="urn:microsoft.com/office/officeart/2009/3/layout/HorizontalOrganizationChart"/>
    <dgm:cxn modelId="{525EE72D-4D51-41C7-B4A2-3B72697155C0}" type="presParOf" srcId="{3116B10E-96E8-4390-B452-A94B4C6ECAF6}" destId="{8EC3897B-83E0-4980-8D12-DC9163FD1AFF}" srcOrd="1" destOrd="0" presId="urn:microsoft.com/office/officeart/2009/3/layout/HorizontalOrganizationChart"/>
    <dgm:cxn modelId="{A08DE08F-1413-404E-81AF-5357525CC70D}" type="presParOf" srcId="{E8456050-C4B7-44C2-A7B8-96544F06A776}" destId="{1BB5EA0A-406D-4633-9060-DCD695835583}" srcOrd="1" destOrd="0" presId="urn:microsoft.com/office/officeart/2009/3/layout/HorizontalOrganizationChart"/>
    <dgm:cxn modelId="{4BD873F8-7F24-4E13-985E-33692B5B0611}" type="presParOf" srcId="{E8456050-C4B7-44C2-A7B8-96544F06A776}" destId="{DB0341D7-818B-4700-97E8-579357348043}" srcOrd="2" destOrd="0" presId="urn:microsoft.com/office/officeart/2009/3/layout/HorizontalOrganizationChart"/>
    <dgm:cxn modelId="{7DA2520D-0C00-4F33-BB7B-900E7407385C}" type="presParOf" srcId="{9F53AFF2-4F79-4829-8432-9E1FD4753B5F}" destId="{07F5FF4D-FB4F-4F51-97D6-9C8AA84614F4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6093F-8791-4265-B377-626C58E62A5B}">
      <dsp:nvSpPr>
        <dsp:cNvPr id="0" name=""/>
        <dsp:cNvSpPr/>
      </dsp:nvSpPr>
      <dsp:spPr>
        <a:xfrm>
          <a:off x="4091431" y="2889955"/>
          <a:ext cx="723900" cy="2334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1950" y="0"/>
              </a:lnTo>
              <a:lnTo>
                <a:pt x="361950" y="2334577"/>
              </a:lnTo>
              <a:lnTo>
                <a:pt x="723900" y="2334577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843536-8809-44C7-9772-43063D2CE2C0}">
      <dsp:nvSpPr>
        <dsp:cNvPr id="0" name=""/>
        <dsp:cNvSpPr/>
      </dsp:nvSpPr>
      <dsp:spPr>
        <a:xfrm>
          <a:off x="4091431" y="2889955"/>
          <a:ext cx="723900" cy="778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1950" y="0"/>
              </a:lnTo>
              <a:lnTo>
                <a:pt x="361950" y="778192"/>
              </a:lnTo>
              <a:lnTo>
                <a:pt x="723900" y="778192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464350-5546-4F92-B87C-8CEEF0F23109}">
      <dsp:nvSpPr>
        <dsp:cNvPr id="0" name=""/>
        <dsp:cNvSpPr/>
      </dsp:nvSpPr>
      <dsp:spPr>
        <a:xfrm>
          <a:off x="4091431" y="2111762"/>
          <a:ext cx="723900" cy="778192"/>
        </a:xfrm>
        <a:custGeom>
          <a:avLst/>
          <a:gdLst/>
          <a:ahLst/>
          <a:cxnLst/>
          <a:rect l="0" t="0" r="0" b="0"/>
          <a:pathLst>
            <a:path>
              <a:moveTo>
                <a:pt x="0" y="778192"/>
              </a:moveTo>
              <a:lnTo>
                <a:pt x="361950" y="778192"/>
              </a:lnTo>
              <a:lnTo>
                <a:pt x="361950" y="0"/>
              </a:lnTo>
              <a:lnTo>
                <a:pt x="723900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26B6A-87FC-4352-8CD5-2A3D665AC09C}">
      <dsp:nvSpPr>
        <dsp:cNvPr id="0" name=""/>
        <dsp:cNvSpPr/>
      </dsp:nvSpPr>
      <dsp:spPr>
        <a:xfrm>
          <a:off x="4091431" y="555377"/>
          <a:ext cx="723900" cy="2334577"/>
        </a:xfrm>
        <a:custGeom>
          <a:avLst/>
          <a:gdLst/>
          <a:ahLst/>
          <a:cxnLst/>
          <a:rect l="0" t="0" r="0" b="0"/>
          <a:pathLst>
            <a:path>
              <a:moveTo>
                <a:pt x="0" y="2334577"/>
              </a:moveTo>
              <a:lnTo>
                <a:pt x="361950" y="2334577"/>
              </a:lnTo>
              <a:lnTo>
                <a:pt x="361950" y="0"/>
              </a:lnTo>
              <a:lnTo>
                <a:pt x="723900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276E25-677D-4BBF-A465-FEA8CC0E5816}">
      <dsp:nvSpPr>
        <dsp:cNvPr id="0" name=""/>
        <dsp:cNvSpPr/>
      </dsp:nvSpPr>
      <dsp:spPr>
        <a:xfrm>
          <a:off x="235035" y="1710812"/>
          <a:ext cx="3856396" cy="2358285"/>
        </a:xfrm>
        <a:prstGeom prst="rect">
          <a:avLst/>
        </a:prstGeom>
        <a:gradFill flip="none" rotWithShape="1">
          <a:gsLst>
            <a:gs pos="0">
              <a:schemeClr val="bg1"/>
            </a:gs>
            <a:gs pos="100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chemeClr val="tx2">
                  <a:lumMod val="50000"/>
                </a:schemeClr>
              </a:solidFill>
            </a:rPr>
            <a:t>L’Istruttore di Base, nella costruzione di esercizi elementari, dovrà tener presente alcuni fattori: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35035" y="1710812"/>
        <a:ext cx="3856396" cy="2358285"/>
      </dsp:txXfrm>
    </dsp:sp>
    <dsp:sp modelId="{974490B4-5F83-41D4-9724-A6C0FD186A53}">
      <dsp:nvSpPr>
        <dsp:cNvPr id="0" name=""/>
        <dsp:cNvSpPr/>
      </dsp:nvSpPr>
      <dsp:spPr>
        <a:xfrm>
          <a:off x="4815331" y="3404"/>
          <a:ext cx="3619500" cy="1103947"/>
        </a:xfrm>
        <a:prstGeom prst="rect">
          <a:avLst/>
        </a:prstGeom>
        <a:gradFill rotWithShape="0">
          <a:gsLst>
            <a:gs pos="0">
              <a:schemeClr val="bg1"/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1- Dimensioni del campo       (larghezza e lunghezza)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815331" y="3404"/>
        <a:ext cx="3619500" cy="1103947"/>
      </dsp:txXfrm>
    </dsp:sp>
    <dsp:sp modelId="{BC962D6A-2A42-4112-B00D-91C554EF22B3}">
      <dsp:nvSpPr>
        <dsp:cNvPr id="0" name=""/>
        <dsp:cNvSpPr/>
      </dsp:nvSpPr>
      <dsp:spPr>
        <a:xfrm>
          <a:off x="4815331" y="1559789"/>
          <a:ext cx="3619500" cy="1103947"/>
        </a:xfrm>
        <a:prstGeom prst="rect">
          <a:avLst/>
        </a:prstGeom>
        <a:gradFill rotWithShape="0">
          <a:gsLst>
            <a:gs pos="0">
              <a:schemeClr val="bg1"/>
            </a:gs>
            <a:gs pos="100000">
              <a:schemeClr val="accent5">
                <a:lumMod val="5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2- Tipologia del fondo del campo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815331" y="1559789"/>
        <a:ext cx="3619500" cy="1103947"/>
      </dsp:txXfrm>
    </dsp:sp>
    <dsp:sp modelId="{064A28AE-C646-4664-A80C-6A9C8807B3D5}">
      <dsp:nvSpPr>
        <dsp:cNvPr id="0" name=""/>
        <dsp:cNvSpPr/>
      </dsp:nvSpPr>
      <dsp:spPr>
        <a:xfrm>
          <a:off x="4815331" y="3116174"/>
          <a:ext cx="3619500" cy="1103947"/>
        </a:xfrm>
        <a:prstGeom prst="rect">
          <a:avLst/>
        </a:prstGeom>
        <a:gradFill rotWithShape="0">
          <a:gsLst>
            <a:gs pos="0">
              <a:schemeClr val="bg1"/>
            </a:gs>
            <a:gs pos="100000">
              <a:srgbClr val="00B050"/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/>
        </a:p>
      </dsp:txBody>
      <dsp:txXfrm>
        <a:off x="4815331" y="3116174"/>
        <a:ext cx="3619500" cy="1103947"/>
      </dsp:txXfrm>
    </dsp:sp>
    <dsp:sp modelId="{EB69F9A4-6C97-4FEE-826D-8DB50A0E3574}">
      <dsp:nvSpPr>
        <dsp:cNvPr id="0" name=""/>
        <dsp:cNvSpPr/>
      </dsp:nvSpPr>
      <dsp:spPr>
        <a:xfrm>
          <a:off x="4815331" y="4672559"/>
          <a:ext cx="3619500" cy="1103947"/>
        </a:xfrm>
        <a:prstGeom prst="rect">
          <a:avLst/>
        </a:prstGeom>
        <a:gradFill rotWithShape="0">
          <a:gsLst>
            <a:gs pos="0">
              <a:schemeClr val="bg1"/>
            </a:gs>
            <a:gs pos="100000">
              <a:srgbClr val="92D050"/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4- Livello addestrativo del cavallo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815331" y="4672559"/>
        <a:ext cx="3619500" cy="1103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5BED2-E1B9-4198-B970-3718EF0B49E7}" type="datetimeFigureOut">
              <a:rPr lang="it-IT" smtClean="0"/>
              <a:t>11/08/2020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68A57-3B10-4409-B8E1-D631AD677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514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519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7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5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29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0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83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460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038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61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06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533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83734"/>
            <a:ext cx="9751060" cy="7586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888281" y="1083734"/>
            <a:ext cx="3120340" cy="7586135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171" y="1846682"/>
            <a:ext cx="7802880" cy="4629709"/>
          </a:xfrm>
        </p:spPr>
        <p:txBody>
          <a:bodyPr anchor="b">
            <a:normAutofit/>
          </a:bodyPr>
          <a:lstStyle>
            <a:lvl1pPr algn="l">
              <a:defRPr sz="7680" spc="-142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49" y="6642128"/>
            <a:ext cx="7802880" cy="1300480"/>
          </a:xfrm>
        </p:spPr>
        <p:txBody>
          <a:bodyPr anchor="t">
            <a:normAutofit/>
          </a:bodyPr>
          <a:lstStyle>
            <a:lvl1pPr marL="0" indent="0" algn="l">
              <a:buNone/>
              <a:defRPr sz="2844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844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78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30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6400" y="1408853"/>
            <a:ext cx="3007360" cy="704426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5773" y="1235456"/>
            <a:ext cx="7802880" cy="7282688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69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32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03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73" y="1846682"/>
            <a:ext cx="7802880" cy="4629709"/>
          </a:xfrm>
        </p:spPr>
        <p:txBody>
          <a:bodyPr anchor="b">
            <a:normAutofit/>
          </a:bodyPr>
          <a:lstStyle>
            <a:lvl1pPr>
              <a:defRPr sz="7680" b="0" spc="-142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5280" y="6645453"/>
            <a:ext cx="7802880" cy="1300480"/>
          </a:xfrm>
        </p:spPr>
        <p:txBody>
          <a:bodyPr anchor="t">
            <a:normAutofit/>
          </a:bodyPr>
          <a:lstStyle>
            <a:lvl1pPr marL="0" indent="0">
              <a:buNone/>
              <a:defRPr sz="2844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37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773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9328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63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5773" y="1455767"/>
            <a:ext cx="3706368" cy="1148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5773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9694" y="1455769"/>
            <a:ext cx="3706368" cy="115651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9694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88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957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719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773" y="1235456"/>
            <a:ext cx="7802880" cy="7282688"/>
          </a:xfrm>
        </p:spPr>
        <p:txBody>
          <a:bodyPr/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46752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41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8688" y="1091441"/>
            <a:ext cx="8656246" cy="758179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51078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32375" y="9040144"/>
            <a:ext cx="6305618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17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79399"/>
            <a:ext cx="3673163" cy="7581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780" y="1598348"/>
            <a:ext cx="3143982" cy="654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603588" y="1079399"/>
            <a:ext cx="409651" cy="758179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219" y="1228954"/>
            <a:ext cx="7802880" cy="728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963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7219" y="9040144"/>
            <a:ext cx="630561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079" y="9040144"/>
            <a:ext cx="163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4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2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4267" kern="1200" spc="-8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60092" indent="-260092" algn="l" defTabSz="1300460" rtl="0" eaLnBrk="1" latinLnBrk="0" hangingPunct="1">
        <a:lnSpc>
          <a:spcPct val="90000"/>
        </a:lnSpc>
        <a:spcBef>
          <a:spcPts val="1707"/>
        </a:spcBef>
        <a:buClr>
          <a:schemeClr val="accent1"/>
        </a:buClr>
        <a:buFont typeface="Wingdings 2" pitchFamily="18" charset="2"/>
        <a:buChar char=""/>
        <a:defRPr sz="27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418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1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8EBE05-DA0F-4629-84AA-3323DDD70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8000" r="15350" b="38450"/>
          <a:stretch/>
        </p:blipFill>
        <p:spPr>
          <a:xfrm>
            <a:off x="2626253" y="759701"/>
            <a:ext cx="7800867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E2364B6-1FA9-4EA5-870B-0B71C21AC74A}"/>
              </a:ext>
            </a:extLst>
          </p:cNvPr>
          <p:cNvSpPr/>
          <p:nvPr/>
        </p:nvSpPr>
        <p:spPr>
          <a:xfrm>
            <a:off x="1063511" y="4770807"/>
            <a:ext cx="109263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707"/>
              </a:spcBef>
              <a:spcAft>
                <a:spcPts val="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r>
              <a:rPr kumimoji="0" lang="it-IT" sz="9000" b="1" i="0" u="none" strike="noStrike" kern="1200" cap="none" spc="0" normalizeH="0" baseline="0" noProof="0" dirty="0">
                <a:ln w="0"/>
                <a:solidFill>
                  <a:srgbClr val="BFBFBF">
                    <a:lumMod val="50000"/>
                  </a:srgb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ISTRUTTORI DI BASE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68C09C-6EB9-4F79-8F65-E6BAEEA4A262}"/>
              </a:ext>
            </a:extLst>
          </p:cNvPr>
          <p:cNvSpPr txBox="1"/>
          <p:nvPr/>
        </p:nvSpPr>
        <p:spPr>
          <a:xfrm>
            <a:off x="10822880" y="209064"/>
            <a:ext cx="2207642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 </a:t>
            </a:r>
            <a:r>
              <a:rPr lang="it-IT" sz="3600" b="0" kern="1200">
                <a:highlight>
                  <a:srgbClr val="C0C0C0"/>
                </a:highlight>
                <a:ea typeface="+mn-ea"/>
                <a:cs typeface="+mn-cs"/>
              </a:rPr>
              <a:t>17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6445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317924" y="1214234"/>
            <a:ext cx="12686876" cy="6463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ESERCIZI ELEMENTARI DA AFFRONTARE AL GALOPPO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C4F8B6-2A40-4671-8D4D-07633A024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52" y="2060534"/>
            <a:ext cx="13004800" cy="5920496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E78DCAB-A5D5-4846-8F75-653C3D635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26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317924" y="1214234"/>
            <a:ext cx="12686876" cy="120031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ESERCIZI ELEMENTARI DA AFFRONTARE AL GALOPPO</a:t>
            </a:r>
          </a:p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PER </a:t>
            </a:r>
            <a:r>
              <a:rPr kumimoji="0" lang="it-IT" sz="3600" b="1" i="0" u="sng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PONY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59936D-4B7B-4549-A983-888BA4136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08" y="2156204"/>
            <a:ext cx="8230592" cy="573313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044C3DE-2302-4BCD-BCDE-BB8C6F29F7B8}"/>
              </a:ext>
            </a:extLst>
          </p:cNvPr>
          <p:cNvSpPr txBox="1"/>
          <p:nvPr/>
        </p:nvSpPr>
        <p:spPr>
          <a:xfrm>
            <a:off x="388636" y="3052358"/>
            <a:ext cx="3946652" cy="3108543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61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Altezze Elementari.</a:t>
            </a:r>
          </a:p>
          <a:p>
            <a:pPr lvl="0" algn="l" defTabSz="457200" hangingPunct="1">
              <a:buSzPct val="145000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L’istruttore dovrà tener presente che per una distanza corretta, tra più elementi,   determinante per la scelta sarà l’altezza e la fisicità del PONY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80A17A5-BD45-41FC-97A8-508D517F2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19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317924" y="1214234"/>
            <a:ext cx="12686876" cy="6463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COMBINAZIONI E LINEA DI </a:t>
            </a:r>
            <a:r>
              <a:rPr kumimoji="0" lang="it-IT" sz="3600" b="1" i="0" u="sng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PERCORSO DI ESERCIZIO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044C3DE-2302-4BCD-BCDE-BB8C6F29F7B8}"/>
              </a:ext>
            </a:extLst>
          </p:cNvPr>
          <p:cNvSpPr txBox="1"/>
          <p:nvPr/>
        </p:nvSpPr>
        <p:spPr>
          <a:xfrm>
            <a:off x="189658" y="4050750"/>
            <a:ext cx="2629096" cy="1323439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61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4000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Altezze Elementari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0D024F6-A322-416C-983B-450F9F976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040" y="2297751"/>
            <a:ext cx="9553102" cy="496595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BC88686-D306-4D6A-A66A-067FC7E4E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75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813768" y="1236711"/>
            <a:ext cx="11729092" cy="6463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LINEE IN </a:t>
            </a:r>
            <a:r>
              <a:rPr kumimoji="0" lang="it-IT" sz="3600" b="1" i="0" u="sng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PERCORSO DI ESERCIZIO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044C3DE-2302-4BCD-BCDE-BB8C6F29F7B8}"/>
              </a:ext>
            </a:extLst>
          </p:cNvPr>
          <p:cNvSpPr txBox="1"/>
          <p:nvPr/>
        </p:nvSpPr>
        <p:spPr>
          <a:xfrm>
            <a:off x="479425" y="3796680"/>
            <a:ext cx="2629096" cy="1323439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61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4000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Altezze Elementari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FD6352C-B905-4B64-9F72-743C5885E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140" y="2273161"/>
            <a:ext cx="9058002" cy="4926856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DC9B421-E567-4299-832E-519076351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19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1101800" y="1299283"/>
            <a:ext cx="9721080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 PARABOLA</a:t>
            </a:r>
            <a:endParaRPr kumimoji="0" lang="it-IT" sz="4400" b="1" i="0" u="sng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044C3DE-2302-4BCD-BCDE-BB8C6F29F7B8}"/>
              </a:ext>
            </a:extLst>
          </p:cNvPr>
          <p:cNvSpPr txBox="1"/>
          <p:nvPr/>
        </p:nvSpPr>
        <p:spPr>
          <a:xfrm>
            <a:off x="9387928" y="2389844"/>
            <a:ext cx="2629096" cy="3046988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61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 zona di Battuta è direttamente proporzionale alla zona di Ricezione.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2E00213-0835-45ED-AE27-981D156E8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AE23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297">
            <a:off x="446206" y="2499760"/>
            <a:ext cx="7733075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CB5F2F7-53B8-470A-9FF5-1E1F0967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7230" r="1776" b="5941"/>
          <a:stretch/>
        </p:blipFill>
        <p:spPr bwMode="auto">
          <a:xfrm>
            <a:off x="8963257" y="5869239"/>
            <a:ext cx="3719246" cy="156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B767F36-F4E6-4E42-8BED-C146E9F05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50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36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36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1101800" y="1299283"/>
            <a:ext cx="9721080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APICE DELLA PARABOLA</a:t>
            </a:r>
            <a:endParaRPr kumimoji="0" lang="it-IT" sz="4400" b="1" i="0" u="sng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76D0C93-8768-42BC-8C71-DFDA78CFED20}"/>
              </a:ext>
            </a:extLst>
          </p:cNvPr>
          <p:cNvSpPr txBox="1"/>
          <p:nvPr/>
        </p:nvSpPr>
        <p:spPr>
          <a:xfrm>
            <a:off x="8446616" y="2794122"/>
            <a:ext cx="3354192" cy="2593516"/>
          </a:xfrm>
          <a:prstGeom prst="rect">
            <a:avLst/>
          </a:prstGeom>
          <a:gradFill flip="none" rotWithShape="1">
            <a:gsLst>
              <a:gs pos="100000">
                <a:srgbClr val="0070C0"/>
              </a:gs>
              <a:gs pos="61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lIns="130032" tIns="65017" rIns="130032" bIns="65017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L’ampiezza dell’area di battuta dipende dall’altezza dell’ostacolo.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4E40DC5A-BF59-45FC-AD4C-550C25AD4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AE23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9" t="17324" r="53382" b="64706"/>
          <a:stretch/>
        </p:blipFill>
        <p:spPr bwMode="auto">
          <a:xfrm>
            <a:off x="141627" y="2170930"/>
            <a:ext cx="3719498" cy="1681878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EFB1796-F6E7-4ABD-99B1-5E5EBCAF5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AE23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6920" r="49579" b="32540"/>
          <a:stretch/>
        </p:blipFill>
        <p:spPr bwMode="auto">
          <a:xfrm>
            <a:off x="141628" y="4153492"/>
            <a:ext cx="3719498" cy="1634420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1B5CEF0-997A-49C1-A602-CD6CE5994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AE23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57" t="13966" b="63688"/>
          <a:stretch/>
        </p:blipFill>
        <p:spPr bwMode="auto">
          <a:xfrm>
            <a:off x="141626" y="6082309"/>
            <a:ext cx="3719499" cy="1674453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0FB70A3-9F03-4512-8063-5C03833DD6CC}"/>
              </a:ext>
            </a:extLst>
          </p:cNvPr>
          <p:cNvSpPr txBox="1"/>
          <p:nvPr/>
        </p:nvSpPr>
        <p:spPr>
          <a:xfrm>
            <a:off x="3891665" y="2589318"/>
            <a:ext cx="3354192" cy="993078"/>
          </a:xfrm>
          <a:prstGeom prst="rect">
            <a:avLst/>
          </a:prstGeom>
          <a:gradFill>
            <a:gsLst>
              <a:gs pos="100000">
                <a:srgbClr val="0070C0"/>
              </a:gs>
              <a:gs pos="61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</a:gradFill>
          <a:ln>
            <a:noFill/>
          </a:ln>
        </p:spPr>
        <p:txBody>
          <a:bodyPr wrap="square" lIns="130032" tIns="65017" rIns="130032" bIns="65017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- nel Verticale sulla barriera più alta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6052D6B-4885-4568-BE8C-EFA54F949A48}"/>
              </a:ext>
            </a:extLst>
          </p:cNvPr>
          <p:cNvSpPr txBox="1"/>
          <p:nvPr/>
        </p:nvSpPr>
        <p:spPr>
          <a:xfrm>
            <a:off x="3862539" y="4351706"/>
            <a:ext cx="3354192" cy="1423965"/>
          </a:xfrm>
          <a:prstGeom prst="rect">
            <a:avLst/>
          </a:prstGeom>
          <a:gradFill>
            <a:gsLst>
              <a:gs pos="100000">
                <a:srgbClr val="0070C0"/>
              </a:gs>
              <a:gs pos="61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</a:gradFill>
          <a:ln>
            <a:noFill/>
          </a:ln>
        </p:spPr>
        <p:txBody>
          <a:bodyPr wrap="square" lIns="130032" tIns="65017" rIns="130032" bIns="65017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– nel Largo al centro delle due barriere superiori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415329-4741-4AF5-8DDD-B022FE37B0B2}"/>
              </a:ext>
            </a:extLst>
          </p:cNvPr>
          <p:cNvSpPr txBox="1"/>
          <p:nvPr/>
        </p:nvSpPr>
        <p:spPr>
          <a:xfrm>
            <a:off x="3862539" y="6516709"/>
            <a:ext cx="3354192" cy="993078"/>
          </a:xfrm>
          <a:prstGeom prst="rect">
            <a:avLst/>
          </a:prstGeom>
          <a:gradFill>
            <a:gsLst>
              <a:gs pos="100000">
                <a:srgbClr val="0070C0"/>
              </a:gs>
              <a:gs pos="61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</a:gradFill>
          <a:ln>
            <a:noFill/>
          </a:ln>
        </p:spPr>
        <p:txBody>
          <a:bodyPr wrap="square" lIns="130032" tIns="65017" rIns="130032" bIns="65017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– nella Triplice sulla barriera più alta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164C09BD-F9C3-498B-95F3-E9DB7DAC0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AE23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60" b="6529"/>
          <a:stretch/>
        </p:blipFill>
        <p:spPr bwMode="auto">
          <a:xfrm>
            <a:off x="7264423" y="5387638"/>
            <a:ext cx="5399388" cy="1514971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FA75E21-CCB9-42F3-9434-46E5236B1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8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22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76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76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22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42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42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22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39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39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225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8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1101800" y="1299283"/>
            <a:ext cx="9721080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LE COMBINAZIONI</a:t>
            </a:r>
            <a:endParaRPr kumimoji="0" lang="it-IT" sz="4400" b="1" i="0" u="sng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B02FD0D7-6340-4D32-81D8-B4F020F4F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23"/>
          <a:stretch/>
        </p:blipFill>
        <p:spPr bwMode="auto">
          <a:xfrm>
            <a:off x="4130366" y="2521414"/>
            <a:ext cx="3825560" cy="3184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8E55D361-4307-4DC9-AAB2-3B308F918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2" b="29356"/>
          <a:stretch/>
        </p:blipFill>
        <p:spPr bwMode="auto">
          <a:xfrm>
            <a:off x="8354366" y="4129436"/>
            <a:ext cx="3805208" cy="316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C9418D3-AB85-4FC2-AE2A-6F136C8C5524}"/>
              </a:ext>
            </a:extLst>
          </p:cNvPr>
          <p:cNvSpPr txBox="1"/>
          <p:nvPr/>
        </p:nvSpPr>
        <p:spPr>
          <a:xfrm>
            <a:off x="518269" y="3652664"/>
            <a:ext cx="2629096" cy="156966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61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254000">
              <a:schemeClr val="bg2">
                <a:lumMod val="7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defTabSz="457200" hangingPunct="1"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Luce interna nelle Combinazioni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85EC600-CA1F-4C44-A984-DA5F61BEE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24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1096"/>
            <a:ext cx="13004801" cy="23762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8618603" y="6088268"/>
            <a:ext cx="51845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16" tIns="65016" rIns="65016" bIns="65016" anchor="t">
            <a:noAutofit/>
          </a:bodyPr>
          <a:lstStyle>
            <a:lvl1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6672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182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563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091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130034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102525" y="876951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 w="18000">
                  <a:solidFill>
                    <a:srgbClr val="00A2FF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6D3C8C52-F464-491A-9ABA-9EEAD8D563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29038" y="1799226"/>
            <a:ext cx="11054082" cy="1124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72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GRAZIE PER L’ATTENZIONE</a:t>
            </a:r>
            <a:endParaRPr sz="72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33215D-4357-4E63-833B-C0D67651AC11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0A31F5-22FD-4EC3-8AC7-2473E13A355E}"/>
              </a:ext>
            </a:extLst>
          </p:cNvPr>
          <p:cNvSpPr txBox="1"/>
          <p:nvPr/>
        </p:nvSpPr>
        <p:spPr>
          <a:xfrm>
            <a:off x="6314008" y="3374960"/>
            <a:ext cx="3277051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PROGETTAZIONE: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COLLABORAZIONE: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CONSULENZA TECNICA: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SUPERVISIONE: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REALIZZAZIONE GRAFICA: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SPEAKER: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F5526A-DF49-46C8-A236-FCACCD29F356}"/>
              </a:ext>
            </a:extLst>
          </p:cNvPr>
          <p:cNvSpPr txBox="1"/>
          <p:nvPr/>
        </p:nvSpPr>
        <p:spPr>
          <a:xfrm>
            <a:off x="9958784" y="3374960"/>
            <a:ext cx="2818657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ALBERTO PROTTI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MARCO GAZZARRINI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GILBERTO SEBASTIANI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COMMISSIONE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FORMAZIONE FISE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KARIN QUARTA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SERENA ROMANO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ROSSELLA ROMANO</a:t>
            </a:r>
          </a:p>
        </p:txBody>
      </p:sp>
      <p:pic>
        <p:nvPicPr>
          <p:cNvPr id="9" name="Immagine 8" descr="Immagine che contiene giocattolo, idrante, disegnando&#10;&#10;Descrizione generata automaticamente">
            <a:extLst>
              <a:ext uri="{FF2B5EF4-FFF2-40B4-BE49-F238E27FC236}">
                <a16:creationId xmlns:a16="http://schemas.microsoft.com/office/drawing/2014/main" id="{E31808F3-C215-4912-B9F2-3580B5FD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6973" r="15073" b="16095"/>
          <a:stretch/>
        </p:blipFill>
        <p:spPr>
          <a:xfrm>
            <a:off x="-1442990" y="-307776"/>
            <a:ext cx="9063872" cy="8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A2497-27C4-4B7C-B13A-C3125A9D5866}"/>
              </a:ext>
            </a:extLst>
          </p:cNvPr>
          <p:cNvSpPr txBox="1"/>
          <p:nvPr/>
        </p:nvSpPr>
        <p:spPr>
          <a:xfrm>
            <a:off x="619869" y="1388635"/>
            <a:ext cx="8567650" cy="40318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Questa presentazione/testo fa parte del materiale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didattico realizzato dalla FISE la quale possiede 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diritti patrimoniali dell’opera. Pertanto tutte le informazioni, i dati, i contenuti editoriali, le immagini, i grafici, i disegni e, in generale, il materiale ivi contenuto e pubblicato (di seguito ‘i Contenuti’) sono protetti dalle leggi in materia di proprietà intellettuale.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FE78F6-02F2-4B3F-8331-1539D2A2C1AD}"/>
              </a:ext>
            </a:extLst>
          </p:cNvPr>
          <p:cNvSpPr txBox="1"/>
          <p:nvPr/>
        </p:nvSpPr>
        <p:spPr>
          <a:xfrm>
            <a:off x="889373" y="5686614"/>
            <a:ext cx="1154912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L’Utente si obbliga a non copiare, modificare, creare lavori derivati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da  o, comunque, disporre in qualsiasi altro modo dei Contenuti.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985B623-9A61-45C3-91FD-4762C9CCA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232263"/>
            <a:ext cx="13127135" cy="2685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olo 1"/>
          <p:cNvSpPr txBox="1">
            <a:spLocks noGrp="1"/>
          </p:cNvSpPr>
          <p:nvPr>
            <p:ph type="ctrTitle"/>
          </p:nvPr>
        </p:nvSpPr>
        <p:spPr>
          <a:xfrm>
            <a:off x="669755" y="1636440"/>
            <a:ext cx="11054081" cy="174099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274338">
              <a:defRPr sz="6000"/>
            </a:pPr>
            <a:r>
              <a:rPr lang="it-IT" sz="7200" dirty="0">
                <a:solidFill>
                  <a:srgbClr val="0070C0"/>
                </a:solidFill>
                <a:latin typeface="Gill Sans MT" panose="020B0502020104020203" pitchFamily="34" charset="0"/>
              </a:rPr>
              <a:t>CONDUZIONE</a:t>
            </a:r>
            <a:endParaRPr sz="72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29" name="Sottotitolo 2"/>
          <p:cNvSpPr txBox="1">
            <a:spLocks noGrp="1"/>
          </p:cNvSpPr>
          <p:nvPr>
            <p:ph type="subTitle" idx="1"/>
          </p:nvPr>
        </p:nvSpPr>
        <p:spPr>
          <a:xfrm>
            <a:off x="1929038" y="3936974"/>
            <a:ext cx="11054081" cy="216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8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COSTRUZIONE DI ESERCIZI ELEMENTARI</a:t>
            </a:r>
            <a:endParaRPr sz="8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20633" y="8621216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567195-3066-48F7-A6FD-8D31ADB70FBE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74FB3FC-2D06-4FCF-94F1-03C765913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" grpId="0" animBg="1"/>
      <p:bldP spid="12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2237105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COSTRUZIONE DI ESERCIZI ELEMENTARI.1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84E62888-C4D8-42F1-8CA4-CDBE4EE5F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303808"/>
              </p:ext>
            </p:extLst>
          </p:nvPr>
        </p:nvGraphicFramePr>
        <p:xfrm>
          <a:off x="34704" y="1941851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1956FA-B9EA-4F8C-B5C1-2275F39FDD1D}"/>
              </a:ext>
            </a:extLst>
          </p:cNvPr>
          <p:cNvSpPr txBox="1"/>
          <p:nvPr/>
        </p:nvSpPr>
        <p:spPr>
          <a:xfrm>
            <a:off x="5091665" y="5164832"/>
            <a:ext cx="2574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3- Capacità tecnica</a:t>
            </a:r>
          </a:p>
          <a:p>
            <a:r>
              <a:rPr lang="it-IT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dell’allievo</a:t>
            </a:r>
          </a:p>
          <a:p>
            <a:endParaRPr lang="it-IT" b="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9189298" y="2767216"/>
            <a:ext cx="3356249" cy="4093428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1000">
                <a:schemeClr val="accent2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260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N.B. </a:t>
            </a:r>
            <a:r>
              <a:rPr lang="it-IT" sz="26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In considerazione dei fruitori di questi esercizi, normalmente allievi con patente A Ludica, che spesso montano cavalli della scuola, le misure delle distanze possono essere all’occorrenza aggiustate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DB6D185-AFFC-49C5-A56D-68DC19332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0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2237105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ESERCIZI DI BARRIERE A TERRA.1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</a:t>
            </a:r>
          </a:p>
        </p:txBody>
      </p:sp>
      <p:sp>
        <p:nvSpPr>
          <p:cNvPr id="144" name="Rettangolo arrotondato 1">
            <a:extLst>
              <a:ext uri="{FF2B5EF4-FFF2-40B4-BE49-F238E27FC236}">
                <a16:creationId xmlns:a16="http://schemas.microsoft.com/office/drawing/2014/main" id="{73DF7EBD-5FD6-48C3-B18E-AC377A6EF942}"/>
              </a:ext>
            </a:extLst>
          </p:cNvPr>
          <p:cNvSpPr/>
          <p:nvPr/>
        </p:nvSpPr>
        <p:spPr>
          <a:xfrm>
            <a:off x="914298" y="2092370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45" name="Rettangolo arrotondato 13">
            <a:extLst>
              <a:ext uri="{FF2B5EF4-FFF2-40B4-BE49-F238E27FC236}">
                <a16:creationId xmlns:a16="http://schemas.microsoft.com/office/drawing/2014/main" id="{AA1648D9-5AB0-4733-82CA-D7319BA57604}"/>
              </a:ext>
            </a:extLst>
          </p:cNvPr>
          <p:cNvSpPr/>
          <p:nvPr/>
        </p:nvSpPr>
        <p:spPr>
          <a:xfrm>
            <a:off x="1562370" y="2092370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46" name="Rettangolo arrotondato 20">
            <a:extLst>
              <a:ext uri="{FF2B5EF4-FFF2-40B4-BE49-F238E27FC236}">
                <a16:creationId xmlns:a16="http://schemas.microsoft.com/office/drawing/2014/main" id="{F717F93E-E976-4E58-B076-7D61E1220E56}"/>
              </a:ext>
            </a:extLst>
          </p:cNvPr>
          <p:cNvSpPr/>
          <p:nvPr/>
        </p:nvSpPr>
        <p:spPr>
          <a:xfrm>
            <a:off x="927913" y="3641790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Rettangolo arrotondato 21">
            <a:extLst>
              <a:ext uri="{FF2B5EF4-FFF2-40B4-BE49-F238E27FC236}">
                <a16:creationId xmlns:a16="http://schemas.microsoft.com/office/drawing/2014/main" id="{A2BD2202-F1D7-424F-9C67-2127C0D855C9}"/>
              </a:ext>
            </a:extLst>
          </p:cNvPr>
          <p:cNvSpPr/>
          <p:nvPr/>
        </p:nvSpPr>
        <p:spPr>
          <a:xfrm>
            <a:off x="1792009" y="3641790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48" name="Rettangolo arrotondato 24">
            <a:extLst>
              <a:ext uri="{FF2B5EF4-FFF2-40B4-BE49-F238E27FC236}">
                <a16:creationId xmlns:a16="http://schemas.microsoft.com/office/drawing/2014/main" id="{869532BD-7F21-4C1B-A4E9-FD588BEBCA75}"/>
              </a:ext>
            </a:extLst>
          </p:cNvPr>
          <p:cNvSpPr/>
          <p:nvPr/>
        </p:nvSpPr>
        <p:spPr>
          <a:xfrm>
            <a:off x="893257" y="5149612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49" name="Rettangolo arrotondato 25">
            <a:extLst>
              <a:ext uri="{FF2B5EF4-FFF2-40B4-BE49-F238E27FC236}">
                <a16:creationId xmlns:a16="http://schemas.microsoft.com/office/drawing/2014/main" id="{124E0064-37BB-45D0-B0D5-3E68899B49D4}"/>
              </a:ext>
            </a:extLst>
          </p:cNvPr>
          <p:cNvSpPr/>
          <p:nvPr/>
        </p:nvSpPr>
        <p:spPr>
          <a:xfrm>
            <a:off x="1757353" y="5653668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0" name="Rettangolo arrotondato 28">
            <a:extLst>
              <a:ext uri="{FF2B5EF4-FFF2-40B4-BE49-F238E27FC236}">
                <a16:creationId xmlns:a16="http://schemas.microsoft.com/office/drawing/2014/main" id="{7F5464B2-2581-41A2-842C-B1DAB47C296C}"/>
              </a:ext>
            </a:extLst>
          </p:cNvPr>
          <p:cNvSpPr/>
          <p:nvPr/>
        </p:nvSpPr>
        <p:spPr>
          <a:xfrm>
            <a:off x="2656105" y="3641790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1" name="Rettangolo arrotondato 30">
            <a:extLst>
              <a:ext uri="{FF2B5EF4-FFF2-40B4-BE49-F238E27FC236}">
                <a16:creationId xmlns:a16="http://schemas.microsoft.com/office/drawing/2014/main" id="{3120F2A0-90E4-43D7-941C-CDE336197656}"/>
              </a:ext>
            </a:extLst>
          </p:cNvPr>
          <p:cNvSpPr/>
          <p:nvPr/>
        </p:nvSpPr>
        <p:spPr>
          <a:xfrm rot="20054283">
            <a:off x="2894702" y="6852154"/>
            <a:ext cx="187487" cy="1101742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2" name="Rettangolo arrotondato 31">
            <a:extLst>
              <a:ext uri="{FF2B5EF4-FFF2-40B4-BE49-F238E27FC236}">
                <a16:creationId xmlns:a16="http://schemas.microsoft.com/office/drawing/2014/main" id="{6CC2999F-90CC-4FAF-9B51-8B14D8356E89}"/>
              </a:ext>
            </a:extLst>
          </p:cNvPr>
          <p:cNvSpPr/>
          <p:nvPr/>
        </p:nvSpPr>
        <p:spPr>
          <a:xfrm rot="1753694">
            <a:off x="3689906" y="6837051"/>
            <a:ext cx="175031" cy="1128581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3" name="Rettangolo arrotondato 32">
            <a:extLst>
              <a:ext uri="{FF2B5EF4-FFF2-40B4-BE49-F238E27FC236}">
                <a16:creationId xmlns:a16="http://schemas.microsoft.com/office/drawing/2014/main" id="{EFF3EF1F-7C6F-4B09-A815-A3B33F102106}"/>
              </a:ext>
            </a:extLst>
          </p:cNvPr>
          <p:cNvSpPr/>
          <p:nvPr/>
        </p:nvSpPr>
        <p:spPr>
          <a:xfrm>
            <a:off x="2621449" y="5149612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4" name="Rettangolo arrotondato 33">
            <a:extLst>
              <a:ext uri="{FF2B5EF4-FFF2-40B4-BE49-F238E27FC236}">
                <a16:creationId xmlns:a16="http://schemas.microsoft.com/office/drawing/2014/main" id="{698F0BFF-6412-4DC1-BD35-7696EB1478BD}"/>
              </a:ext>
            </a:extLst>
          </p:cNvPr>
          <p:cNvSpPr/>
          <p:nvPr/>
        </p:nvSpPr>
        <p:spPr>
          <a:xfrm>
            <a:off x="10621641" y="2133069"/>
            <a:ext cx="147584" cy="1474519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5" name="Rettangolo arrotondato 36">
            <a:extLst>
              <a:ext uri="{FF2B5EF4-FFF2-40B4-BE49-F238E27FC236}">
                <a16:creationId xmlns:a16="http://schemas.microsoft.com/office/drawing/2014/main" id="{76138F83-ED27-4A35-8121-8AFA906ECA92}"/>
              </a:ext>
            </a:extLst>
          </p:cNvPr>
          <p:cNvSpPr/>
          <p:nvPr/>
        </p:nvSpPr>
        <p:spPr>
          <a:xfrm>
            <a:off x="10621641" y="5013389"/>
            <a:ext cx="147584" cy="1296144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6" name="Rettangolo arrotondato 40">
            <a:extLst>
              <a:ext uri="{FF2B5EF4-FFF2-40B4-BE49-F238E27FC236}">
                <a16:creationId xmlns:a16="http://schemas.microsoft.com/office/drawing/2014/main" id="{0F1FCE1B-8D73-408C-8161-BEAD23535919}"/>
              </a:ext>
            </a:extLst>
          </p:cNvPr>
          <p:cNvSpPr/>
          <p:nvPr/>
        </p:nvSpPr>
        <p:spPr>
          <a:xfrm>
            <a:off x="3485545" y="5603364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7" name="Rettangolo 156">
            <a:extLst>
              <a:ext uri="{FF2B5EF4-FFF2-40B4-BE49-F238E27FC236}">
                <a16:creationId xmlns:a16="http://schemas.microsoft.com/office/drawing/2014/main" id="{8BA176D8-117B-44ED-9BD4-4E59D800EADF}"/>
              </a:ext>
            </a:extLst>
          </p:cNvPr>
          <p:cNvSpPr/>
          <p:nvPr/>
        </p:nvSpPr>
        <p:spPr>
          <a:xfrm>
            <a:off x="5623741" y="2073196"/>
            <a:ext cx="3384376" cy="779701"/>
          </a:xfrm>
          <a:prstGeom prst="rect">
            <a:avLst/>
          </a:prstGeom>
          <a:gradFill>
            <a:gsLst>
              <a:gs pos="0">
                <a:srgbClr val="FF9900"/>
              </a:gs>
              <a:gs pos="52000">
                <a:srgbClr val="F0C856"/>
              </a:gs>
              <a:gs pos="100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rPr>
              <a:t>Barriere a terra al Passo: Sempre pari mt.0,80-1,00</a:t>
            </a:r>
          </a:p>
        </p:txBody>
      </p:sp>
      <p:sp>
        <p:nvSpPr>
          <p:cNvPr id="158" name="Triangolo isoscele 157">
            <a:extLst>
              <a:ext uri="{FF2B5EF4-FFF2-40B4-BE49-F238E27FC236}">
                <a16:creationId xmlns:a16="http://schemas.microsoft.com/office/drawing/2014/main" id="{87CCCE9D-A812-4139-9283-8E8CFF467B3E}"/>
              </a:ext>
            </a:extLst>
          </p:cNvPr>
          <p:cNvSpPr/>
          <p:nvPr/>
        </p:nvSpPr>
        <p:spPr>
          <a:xfrm rot="16200000">
            <a:off x="4909120" y="2257030"/>
            <a:ext cx="1012871" cy="416370"/>
          </a:xfrm>
          <a:prstGeom prst="triangle">
            <a:avLst/>
          </a:prstGeom>
          <a:solidFill>
            <a:srgbClr val="FF99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Triangolo isoscele 158">
            <a:extLst>
              <a:ext uri="{FF2B5EF4-FFF2-40B4-BE49-F238E27FC236}">
                <a16:creationId xmlns:a16="http://schemas.microsoft.com/office/drawing/2014/main" id="{E6F4C1ED-3CDE-402B-B3C4-1FC052622AAC}"/>
              </a:ext>
            </a:extLst>
          </p:cNvPr>
          <p:cNvSpPr/>
          <p:nvPr/>
        </p:nvSpPr>
        <p:spPr>
          <a:xfrm rot="16200000">
            <a:off x="4891995" y="3801184"/>
            <a:ext cx="1080120" cy="388117"/>
          </a:xfrm>
          <a:prstGeom prst="triangl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0" name="Triangolo isoscele 159">
            <a:extLst>
              <a:ext uri="{FF2B5EF4-FFF2-40B4-BE49-F238E27FC236}">
                <a16:creationId xmlns:a16="http://schemas.microsoft.com/office/drawing/2014/main" id="{4D7CE4CD-A67C-46D7-A020-7ECB081C280C}"/>
              </a:ext>
            </a:extLst>
          </p:cNvPr>
          <p:cNvSpPr/>
          <p:nvPr/>
        </p:nvSpPr>
        <p:spPr>
          <a:xfrm rot="16200000">
            <a:off x="4914513" y="7255324"/>
            <a:ext cx="1130424" cy="288032"/>
          </a:xfrm>
          <a:prstGeom prst="triangle">
            <a:avLst/>
          </a:prstGeom>
          <a:solidFill>
            <a:srgbClr val="00A2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1" name="Triangolo isoscele 160">
            <a:extLst>
              <a:ext uri="{FF2B5EF4-FFF2-40B4-BE49-F238E27FC236}">
                <a16:creationId xmlns:a16="http://schemas.microsoft.com/office/drawing/2014/main" id="{8009C766-4507-475D-B637-883C456C9889}"/>
              </a:ext>
            </a:extLst>
          </p:cNvPr>
          <p:cNvSpPr/>
          <p:nvPr/>
        </p:nvSpPr>
        <p:spPr>
          <a:xfrm rot="16200000">
            <a:off x="4834129" y="5401550"/>
            <a:ext cx="1190264" cy="426939"/>
          </a:xfrm>
          <a:prstGeom prst="triangl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2" name="Rettangolo 161">
            <a:extLst>
              <a:ext uri="{FF2B5EF4-FFF2-40B4-BE49-F238E27FC236}">
                <a16:creationId xmlns:a16="http://schemas.microsoft.com/office/drawing/2014/main" id="{0877A9B2-CBA2-4E61-B9F3-995ECFCAC2C1}"/>
              </a:ext>
            </a:extLst>
          </p:cNvPr>
          <p:cNvSpPr/>
          <p:nvPr/>
        </p:nvSpPr>
        <p:spPr>
          <a:xfrm>
            <a:off x="5493340" y="3613981"/>
            <a:ext cx="3514778" cy="779701"/>
          </a:xfrm>
          <a:prstGeom prst="rect">
            <a:avLst/>
          </a:prstGeom>
          <a:gradFill>
            <a:gsLst>
              <a:gs pos="0">
                <a:srgbClr val="00B050"/>
              </a:gs>
              <a:gs pos="6200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rPr>
              <a:t>Barriere a terra al Trotto: Sempre pari mt. 1,20-1,30</a:t>
            </a:r>
          </a:p>
        </p:txBody>
      </p:sp>
      <p:sp>
        <p:nvSpPr>
          <p:cNvPr id="163" name="Rettangolo 162">
            <a:extLst>
              <a:ext uri="{FF2B5EF4-FFF2-40B4-BE49-F238E27FC236}">
                <a16:creationId xmlns:a16="http://schemas.microsoft.com/office/drawing/2014/main" id="{D5E19BDF-509F-426A-8580-E1A2ED1666B2}"/>
              </a:ext>
            </a:extLst>
          </p:cNvPr>
          <p:cNvSpPr/>
          <p:nvPr/>
        </p:nvSpPr>
        <p:spPr>
          <a:xfrm>
            <a:off x="5623741" y="5247247"/>
            <a:ext cx="3384376" cy="779701"/>
          </a:xfrm>
          <a:prstGeom prst="rect">
            <a:avLst/>
          </a:prstGeom>
          <a:gradFill>
            <a:gsLst>
              <a:gs pos="0">
                <a:schemeClr val="accent2"/>
              </a:gs>
              <a:gs pos="62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rPr>
              <a:t>Barriere al Trotto    Sfalsate per la Direzione</a:t>
            </a:r>
          </a:p>
        </p:txBody>
      </p:sp>
      <p:sp>
        <p:nvSpPr>
          <p:cNvPr id="164" name="Rettangolo 163">
            <a:extLst>
              <a:ext uri="{FF2B5EF4-FFF2-40B4-BE49-F238E27FC236}">
                <a16:creationId xmlns:a16="http://schemas.microsoft.com/office/drawing/2014/main" id="{BC0BF9D7-22DA-4B3E-98BC-465BEEDA7180}"/>
              </a:ext>
            </a:extLst>
          </p:cNvPr>
          <p:cNvSpPr/>
          <p:nvPr/>
        </p:nvSpPr>
        <p:spPr>
          <a:xfrm>
            <a:off x="5542788" y="7028448"/>
            <a:ext cx="3465329" cy="799719"/>
          </a:xfrm>
          <a:prstGeom prst="rect">
            <a:avLst/>
          </a:prstGeom>
          <a:gradFill>
            <a:gsLst>
              <a:gs pos="0">
                <a:srgbClr val="00B0F0"/>
              </a:gs>
              <a:gs pos="6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rPr>
              <a:t>Barriere a terra                  A Zig-Zag per la direzione</a:t>
            </a:r>
          </a:p>
        </p:txBody>
      </p:sp>
      <p:sp>
        <p:nvSpPr>
          <p:cNvPr id="165" name="Rettangolo arrotondato 106">
            <a:extLst>
              <a:ext uri="{FF2B5EF4-FFF2-40B4-BE49-F238E27FC236}">
                <a16:creationId xmlns:a16="http://schemas.microsoft.com/office/drawing/2014/main" id="{1257BA17-57CC-4FC1-AB8E-32B532375663}"/>
              </a:ext>
            </a:extLst>
          </p:cNvPr>
          <p:cNvSpPr/>
          <p:nvPr/>
        </p:nvSpPr>
        <p:spPr>
          <a:xfrm>
            <a:off x="2652537" y="3942428"/>
            <a:ext cx="147584" cy="325730"/>
          </a:xfrm>
          <a:prstGeom prst="roundRect">
            <a:avLst/>
          </a:prstGeom>
          <a:solidFill>
            <a:srgbClr val="61D836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6" name="Rettangolo arrotondato 108">
            <a:extLst>
              <a:ext uri="{FF2B5EF4-FFF2-40B4-BE49-F238E27FC236}">
                <a16:creationId xmlns:a16="http://schemas.microsoft.com/office/drawing/2014/main" id="{2023B114-6C3C-458B-A5DF-D7DE819149AC}"/>
              </a:ext>
            </a:extLst>
          </p:cNvPr>
          <p:cNvSpPr/>
          <p:nvPr/>
        </p:nvSpPr>
        <p:spPr>
          <a:xfrm>
            <a:off x="3485545" y="5904002"/>
            <a:ext cx="147584" cy="325730"/>
          </a:xfrm>
          <a:prstGeom prst="roundRect">
            <a:avLst/>
          </a:prstGeom>
          <a:solidFill>
            <a:srgbClr val="FAE232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7" name="Rettangolo arrotondato 109">
            <a:extLst>
              <a:ext uri="{FF2B5EF4-FFF2-40B4-BE49-F238E27FC236}">
                <a16:creationId xmlns:a16="http://schemas.microsoft.com/office/drawing/2014/main" id="{49D26E56-1B85-4BB0-8B19-DF15C9BF6989}"/>
              </a:ext>
            </a:extLst>
          </p:cNvPr>
          <p:cNvSpPr/>
          <p:nvPr/>
        </p:nvSpPr>
        <p:spPr>
          <a:xfrm rot="1599534">
            <a:off x="3604717" y="7316337"/>
            <a:ext cx="202846" cy="352129"/>
          </a:xfrm>
          <a:prstGeom prst="roundRect">
            <a:avLst/>
          </a:prstGeom>
          <a:solidFill>
            <a:srgbClr val="00A2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8" name="Rettangolo arrotondato 113">
            <a:extLst>
              <a:ext uri="{FF2B5EF4-FFF2-40B4-BE49-F238E27FC236}">
                <a16:creationId xmlns:a16="http://schemas.microsoft.com/office/drawing/2014/main" id="{09C614DD-0CCC-4CBE-8CCE-CED1C8B2242D}"/>
              </a:ext>
            </a:extLst>
          </p:cNvPr>
          <p:cNvSpPr/>
          <p:nvPr/>
        </p:nvSpPr>
        <p:spPr>
          <a:xfrm>
            <a:off x="10618073" y="5517445"/>
            <a:ext cx="147584" cy="325730"/>
          </a:xfrm>
          <a:prstGeom prst="roundRect">
            <a:avLst/>
          </a:prstGeom>
          <a:solidFill>
            <a:srgbClr val="5E5E5E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9" name="Rettangolo arrotondato 115">
            <a:extLst>
              <a:ext uri="{FF2B5EF4-FFF2-40B4-BE49-F238E27FC236}">
                <a16:creationId xmlns:a16="http://schemas.microsoft.com/office/drawing/2014/main" id="{8F2085B5-4BFA-450D-B83C-10619E4033BC}"/>
              </a:ext>
            </a:extLst>
          </p:cNvPr>
          <p:cNvSpPr/>
          <p:nvPr/>
        </p:nvSpPr>
        <p:spPr>
          <a:xfrm>
            <a:off x="2621449" y="5437644"/>
            <a:ext cx="147584" cy="325730"/>
          </a:xfrm>
          <a:prstGeom prst="roundRect">
            <a:avLst/>
          </a:prstGeom>
          <a:solidFill>
            <a:srgbClr val="FAE232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0" name="Rettangolo arrotondato 116">
            <a:extLst>
              <a:ext uri="{FF2B5EF4-FFF2-40B4-BE49-F238E27FC236}">
                <a16:creationId xmlns:a16="http://schemas.microsoft.com/office/drawing/2014/main" id="{99CFD4FB-4DC5-4A6A-8A34-96CA86AADAFE}"/>
              </a:ext>
            </a:extLst>
          </p:cNvPr>
          <p:cNvSpPr/>
          <p:nvPr/>
        </p:nvSpPr>
        <p:spPr>
          <a:xfrm>
            <a:off x="1757353" y="5941700"/>
            <a:ext cx="147584" cy="325730"/>
          </a:xfrm>
          <a:prstGeom prst="roundRect">
            <a:avLst/>
          </a:prstGeom>
          <a:solidFill>
            <a:srgbClr val="FAE232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1" name="Rettangolo arrotondato 117">
            <a:extLst>
              <a:ext uri="{FF2B5EF4-FFF2-40B4-BE49-F238E27FC236}">
                <a16:creationId xmlns:a16="http://schemas.microsoft.com/office/drawing/2014/main" id="{59967548-3897-47F2-BF57-F65DE87DEA98}"/>
              </a:ext>
            </a:extLst>
          </p:cNvPr>
          <p:cNvSpPr/>
          <p:nvPr/>
        </p:nvSpPr>
        <p:spPr>
          <a:xfrm>
            <a:off x="889689" y="5437644"/>
            <a:ext cx="147584" cy="325730"/>
          </a:xfrm>
          <a:prstGeom prst="roundRect">
            <a:avLst/>
          </a:prstGeom>
          <a:solidFill>
            <a:srgbClr val="FAE232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2" name="Rettangolo arrotondato 119">
            <a:extLst>
              <a:ext uri="{FF2B5EF4-FFF2-40B4-BE49-F238E27FC236}">
                <a16:creationId xmlns:a16="http://schemas.microsoft.com/office/drawing/2014/main" id="{826EDB6C-5B93-41BA-851E-FA9289C59666}"/>
              </a:ext>
            </a:extLst>
          </p:cNvPr>
          <p:cNvSpPr/>
          <p:nvPr/>
        </p:nvSpPr>
        <p:spPr>
          <a:xfrm>
            <a:off x="10618073" y="2709133"/>
            <a:ext cx="147584" cy="325730"/>
          </a:xfrm>
          <a:prstGeom prst="roundRect">
            <a:avLst/>
          </a:prstGeom>
          <a:solidFill>
            <a:srgbClr val="5E5E5E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3" name="Rettangolo arrotondato 124">
            <a:extLst>
              <a:ext uri="{FF2B5EF4-FFF2-40B4-BE49-F238E27FC236}">
                <a16:creationId xmlns:a16="http://schemas.microsoft.com/office/drawing/2014/main" id="{0F6A5356-9C74-4FCF-A115-A3DEDAB1C0B3}"/>
              </a:ext>
            </a:extLst>
          </p:cNvPr>
          <p:cNvSpPr/>
          <p:nvPr/>
        </p:nvSpPr>
        <p:spPr>
          <a:xfrm>
            <a:off x="1792009" y="3942428"/>
            <a:ext cx="147584" cy="325730"/>
          </a:xfrm>
          <a:prstGeom prst="roundRect">
            <a:avLst/>
          </a:prstGeom>
          <a:solidFill>
            <a:srgbClr val="61D836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4" name="Rettangolo arrotondato 125">
            <a:extLst>
              <a:ext uri="{FF2B5EF4-FFF2-40B4-BE49-F238E27FC236}">
                <a16:creationId xmlns:a16="http://schemas.microsoft.com/office/drawing/2014/main" id="{FC503865-8D6A-4C0F-AC6E-79AB4FBCBF44}"/>
              </a:ext>
            </a:extLst>
          </p:cNvPr>
          <p:cNvSpPr/>
          <p:nvPr/>
        </p:nvSpPr>
        <p:spPr>
          <a:xfrm>
            <a:off x="924345" y="3942428"/>
            <a:ext cx="147584" cy="325730"/>
          </a:xfrm>
          <a:prstGeom prst="roundRect">
            <a:avLst/>
          </a:prstGeom>
          <a:solidFill>
            <a:srgbClr val="61D836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5" name="Rettangolo arrotondato 126">
            <a:extLst>
              <a:ext uri="{FF2B5EF4-FFF2-40B4-BE49-F238E27FC236}">
                <a16:creationId xmlns:a16="http://schemas.microsoft.com/office/drawing/2014/main" id="{ED44C01F-9297-47BA-9E4E-CECB928B54C9}"/>
              </a:ext>
            </a:extLst>
          </p:cNvPr>
          <p:cNvSpPr/>
          <p:nvPr/>
        </p:nvSpPr>
        <p:spPr>
          <a:xfrm>
            <a:off x="910730" y="2380402"/>
            <a:ext cx="147584" cy="325730"/>
          </a:xfrm>
          <a:prstGeom prst="roundRect">
            <a:avLst/>
          </a:prstGeom>
          <a:solidFill>
            <a:srgbClr val="FF99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6" name="Rettangolo arrotondato 127">
            <a:extLst>
              <a:ext uri="{FF2B5EF4-FFF2-40B4-BE49-F238E27FC236}">
                <a16:creationId xmlns:a16="http://schemas.microsoft.com/office/drawing/2014/main" id="{85865C8B-285A-421F-81C5-440A8876C5A0}"/>
              </a:ext>
            </a:extLst>
          </p:cNvPr>
          <p:cNvSpPr/>
          <p:nvPr/>
        </p:nvSpPr>
        <p:spPr>
          <a:xfrm>
            <a:off x="1562370" y="2380402"/>
            <a:ext cx="147584" cy="325730"/>
          </a:xfrm>
          <a:prstGeom prst="roundRect">
            <a:avLst/>
          </a:prstGeom>
          <a:solidFill>
            <a:srgbClr val="FF99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7" name="Rettangolo arrotondato 100">
            <a:extLst>
              <a:ext uri="{FF2B5EF4-FFF2-40B4-BE49-F238E27FC236}">
                <a16:creationId xmlns:a16="http://schemas.microsoft.com/office/drawing/2014/main" id="{A688C498-60FB-458E-88EF-8C6634FE64A1}"/>
              </a:ext>
            </a:extLst>
          </p:cNvPr>
          <p:cNvSpPr/>
          <p:nvPr/>
        </p:nvSpPr>
        <p:spPr>
          <a:xfrm>
            <a:off x="2210442" y="2092370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8" name="Rettangolo arrotondato 101">
            <a:extLst>
              <a:ext uri="{FF2B5EF4-FFF2-40B4-BE49-F238E27FC236}">
                <a16:creationId xmlns:a16="http://schemas.microsoft.com/office/drawing/2014/main" id="{312B42F7-AA9A-4AD4-B738-B478004CF457}"/>
              </a:ext>
            </a:extLst>
          </p:cNvPr>
          <p:cNvSpPr/>
          <p:nvPr/>
        </p:nvSpPr>
        <p:spPr>
          <a:xfrm>
            <a:off x="2858514" y="2092370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79" name="Rettangolo arrotondato 102">
            <a:extLst>
              <a:ext uri="{FF2B5EF4-FFF2-40B4-BE49-F238E27FC236}">
                <a16:creationId xmlns:a16="http://schemas.microsoft.com/office/drawing/2014/main" id="{D985CD85-A1D2-4BFE-AC6D-A7D91BD4C4B7}"/>
              </a:ext>
            </a:extLst>
          </p:cNvPr>
          <p:cNvSpPr/>
          <p:nvPr/>
        </p:nvSpPr>
        <p:spPr>
          <a:xfrm>
            <a:off x="2206874" y="2380402"/>
            <a:ext cx="147584" cy="325730"/>
          </a:xfrm>
          <a:prstGeom prst="roundRect">
            <a:avLst/>
          </a:prstGeom>
          <a:solidFill>
            <a:srgbClr val="FF99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80" name="Rettangolo arrotondato 103">
            <a:extLst>
              <a:ext uri="{FF2B5EF4-FFF2-40B4-BE49-F238E27FC236}">
                <a16:creationId xmlns:a16="http://schemas.microsoft.com/office/drawing/2014/main" id="{7B536049-4AA8-4573-8D8A-896969736E75}"/>
              </a:ext>
            </a:extLst>
          </p:cNvPr>
          <p:cNvSpPr/>
          <p:nvPr/>
        </p:nvSpPr>
        <p:spPr>
          <a:xfrm>
            <a:off x="2854946" y="2380402"/>
            <a:ext cx="147584" cy="325730"/>
          </a:xfrm>
          <a:prstGeom prst="roundRect">
            <a:avLst/>
          </a:prstGeom>
          <a:solidFill>
            <a:srgbClr val="FF9900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81" name="Rettangolo arrotondato 104">
            <a:extLst>
              <a:ext uri="{FF2B5EF4-FFF2-40B4-BE49-F238E27FC236}">
                <a16:creationId xmlns:a16="http://schemas.microsoft.com/office/drawing/2014/main" id="{5F346CC0-AE56-4B76-9104-CFDF159B51B1}"/>
              </a:ext>
            </a:extLst>
          </p:cNvPr>
          <p:cNvSpPr/>
          <p:nvPr/>
        </p:nvSpPr>
        <p:spPr>
          <a:xfrm>
            <a:off x="3520201" y="3641790"/>
            <a:ext cx="144016" cy="91440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82" name="Rettangolo arrotondato 129">
            <a:extLst>
              <a:ext uri="{FF2B5EF4-FFF2-40B4-BE49-F238E27FC236}">
                <a16:creationId xmlns:a16="http://schemas.microsoft.com/office/drawing/2014/main" id="{F31872B1-4713-44C9-9CD4-19DDB9AFB215}"/>
              </a:ext>
            </a:extLst>
          </p:cNvPr>
          <p:cNvSpPr/>
          <p:nvPr/>
        </p:nvSpPr>
        <p:spPr>
          <a:xfrm>
            <a:off x="3516633" y="3942428"/>
            <a:ext cx="147584" cy="325730"/>
          </a:xfrm>
          <a:prstGeom prst="roundRect">
            <a:avLst/>
          </a:prstGeom>
          <a:solidFill>
            <a:srgbClr val="61D836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83" name="Connettore 2 182">
            <a:extLst>
              <a:ext uri="{FF2B5EF4-FFF2-40B4-BE49-F238E27FC236}">
                <a16:creationId xmlns:a16="http://schemas.microsoft.com/office/drawing/2014/main" id="{E1F5DB40-9A8F-454C-9D56-4C79B95F4311}"/>
              </a:ext>
            </a:extLst>
          </p:cNvPr>
          <p:cNvCxnSpPr/>
          <p:nvPr/>
        </p:nvCxnSpPr>
        <p:spPr>
          <a:xfrm>
            <a:off x="11125697" y="2344333"/>
            <a:ext cx="0" cy="3677168"/>
          </a:xfrm>
          <a:prstGeom prst="straightConnector1">
            <a:avLst/>
          </a:prstGeom>
          <a:noFill/>
          <a:ln w="25400" cap="flat">
            <a:solidFill>
              <a:srgbClr val="FAE232">
                <a:lumMod val="50000"/>
              </a:srgbClr>
            </a:solidFill>
            <a:prstDash val="solid"/>
            <a:miter lim="400000"/>
            <a:tailEnd type="arrow"/>
          </a:ln>
          <a:effectLst/>
          <a:sp3d/>
        </p:spPr>
      </p:cxnSp>
      <p:sp>
        <p:nvSpPr>
          <p:cNvPr id="184" name="Rettangolo arrotondato 77">
            <a:extLst>
              <a:ext uri="{FF2B5EF4-FFF2-40B4-BE49-F238E27FC236}">
                <a16:creationId xmlns:a16="http://schemas.microsoft.com/office/drawing/2014/main" id="{7998A2B6-B64F-4FB2-B28D-9F7990ABA696}"/>
              </a:ext>
            </a:extLst>
          </p:cNvPr>
          <p:cNvSpPr/>
          <p:nvPr/>
        </p:nvSpPr>
        <p:spPr>
          <a:xfrm rot="20054283">
            <a:off x="996382" y="6753893"/>
            <a:ext cx="153791" cy="114705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85" name="Rettangolo arrotondato 78">
            <a:extLst>
              <a:ext uri="{FF2B5EF4-FFF2-40B4-BE49-F238E27FC236}">
                <a16:creationId xmlns:a16="http://schemas.microsoft.com/office/drawing/2014/main" id="{3917015B-5C53-457D-87CA-31D04248BCA3}"/>
              </a:ext>
            </a:extLst>
          </p:cNvPr>
          <p:cNvSpPr/>
          <p:nvPr/>
        </p:nvSpPr>
        <p:spPr>
          <a:xfrm rot="20138734">
            <a:off x="2923685" y="7233968"/>
            <a:ext cx="188472" cy="429897"/>
          </a:xfrm>
          <a:prstGeom prst="roundRect">
            <a:avLst/>
          </a:prstGeom>
          <a:solidFill>
            <a:srgbClr val="00A2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86" name="Rettangolo arrotondato 79">
            <a:extLst>
              <a:ext uri="{FF2B5EF4-FFF2-40B4-BE49-F238E27FC236}">
                <a16:creationId xmlns:a16="http://schemas.microsoft.com/office/drawing/2014/main" id="{3A56C3FD-B85C-4328-8FD9-678AEB72AE55}"/>
              </a:ext>
            </a:extLst>
          </p:cNvPr>
          <p:cNvSpPr/>
          <p:nvPr/>
        </p:nvSpPr>
        <p:spPr>
          <a:xfrm rot="1753694">
            <a:off x="1819602" y="6842488"/>
            <a:ext cx="167038" cy="1042750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87" name="Rettangolo arrotondato 80">
            <a:extLst>
              <a:ext uri="{FF2B5EF4-FFF2-40B4-BE49-F238E27FC236}">
                <a16:creationId xmlns:a16="http://schemas.microsoft.com/office/drawing/2014/main" id="{99C308C2-3B21-4ED9-8ED6-A29A2E8A063E}"/>
              </a:ext>
            </a:extLst>
          </p:cNvPr>
          <p:cNvSpPr/>
          <p:nvPr/>
        </p:nvSpPr>
        <p:spPr>
          <a:xfrm rot="1599534">
            <a:off x="1783295" y="7261302"/>
            <a:ext cx="186576" cy="334109"/>
          </a:xfrm>
          <a:prstGeom prst="roundRect">
            <a:avLst/>
          </a:prstGeom>
          <a:solidFill>
            <a:srgbClr val="00A2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88" name="Rettangolo 187">
            <a:extLst>
              <a:ext uri="{FF2B5EF4-FFF2-40B4-BE49-F238E27FC236}">
                <a16:creationId xmlns:a16="http://schemas.microsoft.com/office/drawing/2014/main" id="{A34D0E22-68C2-4FAF-ABFD-368479EADF70}"/>
              </a:ext>
            </a:extLst>
          </p:cNvPr>
          <p:cNvSpPr/>
          <p:nvPr/>
        </p:nvSpPr>
        <p:spPr>
          <a:xfrm>
            <a:off x="10405617" y="6847462"/>
            <a:ext cx="1435128" cy="111825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62000">
                <a:schemeClr val="bg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rPr>
              <a:t>Corridoi per la Direzione</a:t>
            </a:r>
          </a:p>
        </p:txBody>
      </p:sp>
      <p:sp>
        <p:nvSpPr>
          <p:cNvPr id="189" name="Triangolo isoscele 188">
            <a:extLst>
              <a:ext uri="{FF2B5EF4-FFF2-40B4-BE49-F238E27FC236}">
                <a16:creationId xmlns:a16="http://schemas.microsoft.com/office/drawing/2014/main" id="{AD31583F-AD7E-4DF4-B219-DB54B7B5E2F5}"/>
              </a:ext>
            </a:extLst>
          </p:cNvPr>
          <p:cNvSpPr/>
          <p:nvPr/>
        </p:nvSpPr>
        <p:spPr>
          <a:xfrm>
            <a:off x="10115069" y="6301740"/>
            <a:ext cx="2016224" cy="605875"/>
          </a:xfrm>
          <a:prstGeom prst="triangle">
            <a:avLst/>
          </a:prstGeom>
          <a:solidFill>
            <a:srgbClr val="D6D5D5">
              <a:lumMod val="5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90" name="Rettangolo arrotondato 83">
            <a:extLst>
              <a:ext uri="{FF2B5EF4-FFF2-40B4-BE49-F238E27FC236}">
                <a16:creationId xmlns:a16="http://schemas.microsoft.com/office/drawing/2014/main" id="{E9AC8344-5C24-4E99-BA33-FF856C44D6B9}"/>
              </a:ext>
            </a:extLst>
          </p:cNvPr>
          <p:cNvSpPr/>
          <p:nvPr/>
        </p:nvSpPr>
        <p:spPr>
          <a:xfrm rot="20138734">
            <a:off x="1025521" y="7175928"/>
            <a:ext cx="160387" cy="419954"/>
          </a:xfrm>
          <a:prstGeom prst="roundRect">
            <a:avLst/>
          </a:prstGeom>
          <a:solidFill>
            <a:srgbClr val="00A2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91" name="Connettore 2 190">
            <a:extLst>
              <a:ext uri="{FF2B5EF4-FFF2-40B4-BE49-F238E27FC236}">
                <a16:creationId xmlns:a16="http://schemas.microsoft.com/office/drawing/2014/main" id="{B8E8DF1D-0B01-466C-9D6E-4273A6732396}"/>
              </a:ext>
            </a:extLst>
          </p:cNvPr>
          <p:cNvCxnSpPr/>
          <p:nvPr/>
        </p:nvCxnSpPr>
        <p:spPr>
          <a:xfrm flipH="1">
            <a:off x="677235" y="6301740"/>
            <a:ext cx="3628516" cy="0"/>
          </a:xfrm>
          <a:prstGeom prst="straightConnector1">
            <a:avLst/>
          </a:prstGeom>
          <a:noFill/>
          <a:ln w="25400" cap="flat">
            <a:solidFill>
              <a:srgbClr val="FAE232">
                <a:lumMod val="50000"/>
              </a:srgbClr>
            </a:solidFill>
            <a:prstDash val="solid"/>
            <a:miter lim="400000"/>
            <a:tailEnd type="arrow"/>
          </a:ln>
          <a:effectLst/>
          <a:sp3d/>
        </p:spPr>
      </p:cxnSp>
      <p:cxnSp>
        <p:nvCxnSpPr>
          <p:cNvPr id="192" name="Connettore 2 191">
            <a:extLst>
              <a:ext uri="{FF2B5EF4-FFF2-40B4-BE49-F238E27FC236}">
                <a16:creationId xmlns:a16="http://schemas.microsoft.com/office/drawing/2014/main" id="{10280E12-F463-4B7B-ABB8-277BB7B07265}"/>
              </a:ext>
            </a:extLst>
          </p:cNvPr>
          <p:cNvCxnSpPr/>
          <p:nvPr/>
        </p:nvCxnSpPr>
        <p:spPr>
          <a:xfrm flipH="1">
            <a:off x="605226" y="5365636"/>
            <a:ext cx="3700525" cy="0"/>
          </a:xfrm>
          <a:prstGeom prst="straightConnector1">
            <a:avLst/>
          </a:prstGeom>
          <a:noFill/>
          <a:ln w="25400" cap="flat">
            <a:solidFill>
              <a:srgbClr val="FAE232">
                <a:lumMod val="50000"/>
              </a:srgbClr>
            </a:solidFill>
            <a:prstDash val="solid"/>
            <a:miter lim="400000"/>
            <a:tailEnd type="arrow"/>
          </a:ln>
          <a:effectLst/>
          <a:sp3d/>
        </p:spPr>
      </p:cxnSp>
      <p:cxnSp>
        <p:nvCxnSpPr>
          <p:cNvPr id="193" name="Connettore 2 192">
            <a:extLst>
              <a:ext uri="{FF2B5EF4-FFF2-40B4-BE49-F238E27FC236}">
                <a16:creationId xmlns:a16="http://schemas.microsoft.com/office/drawing/2014/main" id="{F58DCCA0-F050-44BF-875B-A88280409E0F}"/>
              </a:ext>
            </a:extLst>
          </p:cNvPr>
          <p:cNvCxnSpPr/>
          <p:nvPr/>
        </p:nvCxnSpPr>
        <p:spPr>
          <a:xfrm>
            <a:off x="715850" y="5797684"/>
            <a:ext cx="3589901" cy="0"/>
          </a:xfrm>
          <a:prstGeom prst="straightConnector1">
            <a:avLst/>
          </a:prstGeom>
          <a:noFill/>
          <a:ln w="25400" cap="flat">
            <a:solidFill>
              <a:srgbClr val="FAE232">
                <a:lumMod val="50000"/>
              </a:srgbClr>
            </a:solidFill>
            <a:prstDash val="solid"/>
            <a:miter lim="400000"/>
            <a:tailEnd type="arrow"/>
          </a:ln>
          <a:effectLst/>
          <a:sp3d/>
        </p:spPr>
      </p:cxnSp>
      <p:cxnSp>
        <p:nvCxnSpPr>
          <p:cNvPr id="194" name="Connettore 2 193">
            <a:extLst>
              <a:ext uri="{FF2B5EF4-FFF2-40B4-BE49-F238E27FC236}">
                <a16:creationId xmlns:a16="http://schemas.microsoft.com/office/drawing/2014/main" id="{EAB28436-145B-4CB6-8B09-D09D8308EA36}"/>
              </a:ext>
            </a:extLst>
          </p:cNvPr>
          <p:cNvCxnSpPr/>
          <p:nvPr/>
        </p:nvCxnSpPr>
        <p:spPr>
          <a:xfrm>
            <a:off x="698274" y="2524418"/>
            <a:ext cx="2806528" cy="0"/>
          </a:xfrm>
          <a:prstGeom prst="straightConnector1">
            <a:avLst/>
          </a:prstGeom>
          <a:noFill/>
          <a:ln w="25400" cap="flat">
            <a:solidFill>
              <a:srgbClr val="FAE232">
                <a:lumMod val="50000"/>
              </a:srgbClr>
            </a:solidFill>
            <a:prstDash val="solid"/>
            <a:miter lim="400000"/>
            <a:tailEnd type="arrow"/>
          </a:ln>
          <a:effectLst/>
          <a:sp3d/>
        </p:spPr>
      </p:cxnSp>
      <p:cxnSp>
        <p:nvCxnSpPr>
          <p:cNvPr id="195" name="Connettore 2 194">
            <a:extLst>
              <a:ext uri="{FF2B5EF4-FFF2-40B4-BE49-F238E27FC236}">
                <a16:creationId xmlns:a16="http://schemas.microsoft.com/office/drawing/2014/main" id="{9DBA3F4C-7B97-4D74-AEA8-1C495E6AA823}"/>
              </a:ext>
            </a:extLst>
          </p:cNvPr>
          <p:cNvCxnSpPr/>
          <p:nvPr/>
        </p:nvCxnSpPr>
        <p:spPr>
          <a:xfrm>
            <a:off x="833190" y="4119593"/>
            <a:ext cx="3194029" cy="0"/>
          </a:xfrm>
          <a:prstGeom prst="straightConnector1">
            <a:avLst/>
          </a:prstGeom>
          <a:noFill/>
          <a:ln w="25400" cap="flat">
            <a:solidFill>
              <a:srgbClr val="FAE232">
                <a:lumMod val="50000"/>
              </a:srgbClr>
            </a:solidFill>
            <a:prstDash val="solid"/>
            <a:miter lim="400000"/>
            <a:tailEnd type="arrow"/>
          </a:ln>
          <a:effectLst/>
          <a:sp3d/>
        </p:spPr>
      </p:cxnSp>
      <p:cxnSp>
        <p:nvCxnSpPr>
          <p:cNvPr id="196" name="Connettore 2 195">
            <a:extLst>
              <a:ext uri="{FF2B5EF4-FFF2-40B4-BE49-F238E27FC236}">
                <a16:creationId xmlns:a16="http://schemas.microsoft.com/office/drawing/2014/main" id="{372AA369-ABDD-40E5-BF73-3D46F7FF323E}"/>
              </a:ext>
            </a:extLst>
          </p:cNvPr>
          <p:cNvCxnSpPr>
            <a:cxnSpLocks/>
          </p:cNvCxnSpPr>
          <p:nvPr/>
        </p:nvCxnSpPr>
        <p:spPr>
          <a:xfrm>
            <a:off x="677235" y="7486236"/>
            <a:ext cx="3628516" cy="0"/>
          </a:xfrm>
          <a:prstGeom prst="straightConnector1">
            <a:avLst/>
          </a:prstGeom>
          <a:noFill/>
          <a:ln w="25400" cap="flat">
            <a:solidFill>
              <a:srgbClr val="FAE232">
                <a:lumMod val="50000"/>
              </a:srgbClr>
            </a:solidFill>
            <a:prstDash val="solid"/>
            <a:miter lim="400000"/>
            <a:tailEnd type="arrow"/>
          </a:ln>
          <a:effectLst/>
          <a:sp3d/>
        </p:spPr>
      </p:cxnSp>
      <p:sp>
        <p:nvSpPr>
          <p:cNvPr id="197" name="Rettangolo arrotondato 91">
            <a:extLst>
              <a:ext uri="{FF2B5EF4-FFF2-40B4-BE49-F238E27FC236}">
                <a16:creationId xmlns:a16="http://schemas.microsoft.com/office/drawing/2014/main" id="{85C3A604-55FE-4036-9FAE-F4A66C164B3F}"/>
              </a:ext>
            </a:extLst>
          </p:cNvPr>
          <p:cNvSpPr/>
          <p:nvPr/>
        </p:nvSpPr>
        <p:spPr>
          <a:xfrm>
            <a:off x="11413729" y="5013389"/>
            <a:ext cx="147584" cy="1296144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98" name="Rettangolo arrotondato 92">
            <a:extLst>
              <a:ext uri="{FF2B5EF4-FFF2-40B4-BE49-F238E27FC236}">
                <a16:creationId xmlns:a16="http://schemas.microsoft.com/office/drawing/2014/main" id="{E8FF8852-FD83-4A4D-B128-323A39532157}"/>
              </a:ext>
            </a:extLst>
          </p:cNvPr>
          <p:cNvSpPr/>
          <p:nvPr/>
        </p:nvSpPr>
        <p:spPr>
          <a:xfrm>
            <a:off x="11413729" y="5517445"/>
            <a:ext cx="147584" cy="325730"/>
          </a:xfrm>
          <a:prstGeom prst="roundRect">
            <a:avLst/>
          </a:prstGeom>
          <a:solidFill>
            <a:srgbClr val="5E5E5E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99" name="Rettangolo arrotondato 93">
            <a:extLst>
              <a:ext uri="{FF2B5EF4-FFF2-40B4-BE49-F238E27FC236}">
                <a16:creationId xmlns:a16="http://schemas.microsoft.com/office/drawing/2014/main" id="{D266D6B0-EBA7-4AAF-9B0C-D48B44DC797E}"/>
              </a:ext>
            </a:extLst>
          </p:cNvPr>
          <p:cNvSpPr/>
          <p:nvPr/>
        </p:nvSpPr>
        <p:spPr>
          <a:xfrm>
            <a:off x="11410161" y="2133069"/>
            <a:ext cx="147584" cy="1474519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00" name="Rettangolo arrotondato 94">
            <a:extLst>
              <a:ext uri="{FF2B5EF4-FFF2-40B4-BE49-F238E27FC236}">
                <a16:creationId xmlns:a16="http://schemas.microsoft.com/office/drawing/2014/main" id="{CD436680-B740-4431-B09C-49876F78D0B8}"/>
              </a:ext>
            </a:extLst>
          </p:cNvPr>
          <p:cNvSpPr/>
          <p:nvPr/>
        </p:nvSpPr>
        <p:spPr>
          <a:xfrm>
            <a:off x="11410161" y="2709133"/>
            <a:ext cx="147584" cy="325730"/>
          </a:xfrm>
          <a:prstGeom prst="roundRect">
            <a:avLst/>
          </a:prstGeom>
          <a:solidFill>
            <a:srgbClr val="5E5E5E">
              <a:lumMod val="60000"/>
              <a:lumOff val="40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3139C19-DC05-4E45-AA35-1462B28D2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90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324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3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3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93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3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3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43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13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63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13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630"/>
                            </p:stCondLst>
                            <p:childTnLst>
                              <p:par>
                                <p:cTn id="1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13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630"/>
                            </p:stCondLst>
                            <p:childTnLst>
                              <p:par>
                                <p:cTn id="1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778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 tmFilter="0,0; .5, 1; 1, 1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69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69"/>
                            </p:stCondLst>
                            <p:childTnLst>
                              <p:par>
                                <p:cTn id="1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569"/>
                            </p:stCondLst>
                            <p:childTnLst>
                              <p:par>
                                <p:cTn id="1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69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569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069"/>
                            </p:stCondLst>
                            <p:childTnLst>
                              <p:par>
                                <p:cTn id="18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 tmFilter="0,0; .5, 1; 1, 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7619"/>
                            </p:stCondLst>
                            <p:childTnLst>
                              <p:par>
                                <p:cTn id="1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8119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8619"/>
                            </p:stCondLst>
                            <p:childTnLst>
                              <p:par>
                                <p:cTn id="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9119"/>
                            </p:stCondLst>
                            <p:childTnLst>
                              <p:par>
                                <p:cTn id="2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619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119"/>
                            </p:stCondLst>
                            <p:childTnLst>
                              <p:par>
                                <p:cTn id="2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 tmFilter="0,0; .5, 1; 1, 1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2369"/>
                            </p:stCondLst>
                            <p:childTnLst>
                              <p:par>
                                <p:cTn id="2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2869"/>
                            </p:stCondLst>
                            <p:childTnLst>
                              <p:par>
                                <p:cTn id="2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3369"/>
                            </p:stCondLst>
                            <p:childTnLst>
                              <p:par>
                                <p:cTn id="2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3869"/>
                            </p:stCondLst>
                            <p:childTnLst>
                              <p:par>
                                <p:cTn id="2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4369"/>
                            </p:stCondLst>
                            <p:childTnLst>
                              <p:par>
                                <p:cTn id="2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4869"/>
                            </p:stCondLst>
                            <p:childTnLst>
                              <p:par>
                                <p:cTn id="2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5369"/>
                            </p:stCondLst>
                            <p:childTnLst>
                              <p:par>
                                <p:cTn id="2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66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7" grpId="0" animBg="1"/>
      <p:bldP spid="198" grpId="0" animBg="1"/>
      <p:bldP spid="199" grpId="0" animBg="1"/>
      <p:bldP spid="2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2237105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COSTRUZIONE DI ESERCIZI ELEMENTARI.2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CEFF69-85EB-4F4B-9172-910D7736BFDF}"/>
              </a:ext>
            </a:extLst>
          </p:cNvPr>
          <p:cNvSpPr txBox="1"/>
          <p:nvPr/>
        </p:nvSpPr>
        <p:spPr>
          <a:xfrm>
            <a:off x="5181783" y="2354774"/>
            <a:ext cx="3356249" cy="2308324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61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36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Esempi e possibilità per l’utilizzo delle barriere a terra.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67C46901-E054-4B04-B364-BB9A5D750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9" y="5128324"/>
            <a:ext cx="3660939" cy="244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7A825DA-35D9-425E-B55E-F1E8B14E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9" y="2140937"/>
            <a:ext cx="3953313" cy="2635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64F1FA3-1BFE-4ADF-877B-CBE9894D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39" y="4975564"/>
            <a:ext cx="4110462" cy="2740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EC4722A9-628F-4EE6-AB07-7BBB6ED3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88" y="2121680"/>
            <a:ext cx="3719980" cy="5579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CCEF96F-F5B9-4772-97CE-3EEE1F74A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61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2237105" cy="120031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ESERCIZI DI BARRIERE A TERRA DA AFFRONTARE AL GALOPPO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993AF6DA-EA81-49B4-BF65-3CE0E7A05C79}"/>
              </a:ext>
            </a:extLst>
          </p:cNvPr>
          <p:cNvSpPr txBox="1"/>
          <p:nvPr/>
        </p:nvSpPr>
        <p:spPr>
          <a:xfrm>
            <a:off x="528489" y="3104513"/>
            <a:ext cx="2592288" cy="2862322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61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36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Si consiglia prima con un tempo in più poi con uno in meno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05CAD4-FB0C-4479-97B9-AF00C916A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436" y="2444132"/>
            <a:ext cx="9019660" cy="5204371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7D313B9-0A81-4BC8-940B-3EC2D0B5E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7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2237105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ESERCIZI DI BARRIERE A TERRA.2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</a:t>
            </a: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C8F8C4BB-9554-4582-8614-CCF9F1A9569E}"/>
              </a:ext>
            </a:extLst>
          </p:cNvPr>
          <p:cNvSpPr/>
          <p:nvPr/>
        </p:nvSpPr>
        <p:spPr>
          <a:xfrm>
            <a:off x="9310712" y="2127458"/>
            <a:ext cx="3694088" cy="1395254"/>
          </a:xfrm>
          <a:prstGeom prst="rect">
            <a:avLst/>
          </a:prstGeom>
          <a:gradFill>
            <a:gsLst>
              <a:gs pos="0">
                <a:srgbClr val="00B0F0"/>
              </a:gs>
              <a:gs pos="32000">
                <a:schemeClr val="accent1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 Neue Medium"/>
              </a:rPr>
              <a:t>4 barriere al galoppo              in circolo a 3 falcate:            mt. 11,00</a:t>
            </a:r>
          </a:p>
        </p:txBody>
      </p:sp>
      <p:sp>
        <p:nvSpPr>
          <p:cNvPr id="77" name="Rettangolo arrotondato 28">
            <a:extLst>
              <a:ext uri="{FF2B5EF4-FFF2-40B4-BE49-F238E27FC236}">
                <a16:creationId xmlns:a16="http://schemas.microsoft.com/office/drawing/2014/main" id="{A8927689-4D5A-48C7-9213-6354B5EFA9CE}"/>
              </a:ext>
            </a:extLst>
          </p:cNvPr>
          <p:cNvSpPr/>
          <p:nvPr/>
        </p:nvSpPr>
        <p:spPr>
          <a:xfrm>
            <a:off x="7371818" y="6005241"/>
            <a:ext cx="364902" cy="2088232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78" name="Rettangolo arrotondato 59">
            <a:extLst>
              <a:ext uri="{FF2B5EF4-FFF2-40B4-BE49-F238E27FC236}">
                <a16:creationId xmlns:a16="http://schemas.microsoft.com/office/drawing/2014/main" id="{8E65749A-2BCA-4745-99D4-1ED685F7FD77}"/>
              </a:ext>
            </a:extLst>
          </p:cNvPr>
          <p:cNvSpPr/>
          <p:nvPr/>
        </p:nvSpPr>
        <p:spPr>
          <a:xfrm>
            <a:off x="7371818" y="2116809"/>
            <a:ext cx="364902" cy="2088232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79" name="Rettangolo arrotondato 41">
            <a:extLst>
              <a:ext uri="{FF2B5EF4-FFF2-40B4-BE49-F238E27FC236}">
                <a16:creationId xmlns:a16="http://schemas.microsoft.com/office/drawing/2014/main" id="{7C1AEDEC-4B3F-4C32-85E2-DBDC42762EEE}"/>
              </a:ext>
            </a:extLst>
          </p:cNvPr>
          <p:cNvSpPr/>
          <p:nvPr/>
        </p:nvSpPr>
        <p:spPr>
          <a:xfrm rot="16200000">
            <a:off x="4890247" y="3942474"/>
            <a:ext cx="444744" cy="2240629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0" name="Rettangolo arrotondato 45">
            <a:extLst>
              <a:ext uri="{FF2B5EF4-FFF2-40B4-BE49-F238E27FC236}">
                <a16:creationId xmlns:a16="http://schemas.microsoft.com/office/drawing/2014/main" id="{F6B38DF8-5024-4682-9C17-988A3B6EABD2}"/>
              </a:ext>
            </a:extLst>
          </p:cNvPr>
          <p:cNvSpPr/>
          <p:nvPr/>
        </p:nvSpPr>
        <p:spPr>
          <a:xfrm rot="16200000">
            <a:off x="9786791" y="3955171"/>
            <a:ext cx="444744" cy="2240629"/>
          </a:xfrm>
          <a:prstGeom prst="roundRect">
            <a:avLst/>
          </a:prstGeom>
          <a:solidFill>
            <a:srgbClr val="594F0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1" name="Arco a tutto sesto 80">
            <a:extLst>
              <a:ext uri="{FF2B5EF4-FFF2-40B4-BE49-F238E27FC236}">
                <a16:creationId xmlns:a16="http://schemas.microsoft.com/office/drawing/2014/main" id="{C5E83007-2F56-4DC6-ACE5-EC6E5309792F}"/>
              </a:ext>
            </a:extLst>
          </p:cNvPr>
          <p:cNvSpPr/>
          <p:nvPr/>
        </p:nvSpPr>
        <p:spPr>
          <a:xfrm>
            <a:off x="5090426" y="2975872"/>
            <a:ext cx="4969812" cy="4073486"/>
          </a:xfrm>
          <a:prstGeom prst="blockArc">
            <a:avLst>
              <a:gd name="adj1" fmla="val 137932"/>
              <a:gd name="adj2" fmla="val 21576448"/>
              <a:gd name="adj3" fmla="val 3786"/>
            </a:avLst>
          </a:prstGeom>
          <a:solidFill>
            <a:srgbClr val="00A2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2" name="Rettangolo arrotondato 25">
            <a:extLst>
              <a:ext uri="{FF2B5EF4-FFF2-40B4-BE49-F238E27FC236}">
                <a16:creationId xmlns:a16="http://schemas.microsoft.com/office/drawing/2014/main" id="{59803C3A-6C7C-4194-A727-42B3A583E8DF}"/>
              </a:ext>
            </a:extLst>
          </p:cNvPr>
          <p:cNvSpPr/>
          <p:nvPr/>
        </p:nvSpPr>
        <p:spPr>
          <a:xfrm rot="16200000">
            <a:off x="9727839" y="4698200"/>
            <a:ext cx="446255" cy="756083"/>
          </a:xfrm>
          <a:prstGeom prst="roundRect">
            <a:avLst/>
          </a:prstGeom>
          <a:solidFill>
            <a:srgbClr val="FAE232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3" name="Rettangolo arrotondato 26">
            <a:extLst>
              <a:ext uri="{FF2B5EF4-FFF2-40B4-BE49-F238E27FC236}">
                <a16:creationId xmlns:a16="http://schemas.microsoft.com/office/drawing/2014/main" id="{F16E1454-4678-4FF6-BFA1-EE691066DF0E}"/>
              </a:ext>
            </a:extLst>
          </p:cNvPr>
          <p:cNvSpPr/>
          <p:nvPr/>
        </p:nvSpPr>
        <p:spPr>
          <a:xfrm>
            <a:off x="7368250" y="2728877"/>
            <a:ext cx="368470" cy="756084"/>
          </a:xfrm>
          <a:prstGeom prst="roundRect">
            <a:avLst/>
          </a:prstGeom>
          <a:solidFill>
            <a:srgbClr val="FF644E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4" name="Rettangolo arrotondato 27">
            <a:extLst>
              <a:ext uri="{FF2B5EF4-FFF2-40B4-BE49-F238E27FC236}">
                <a16:creationId xmlns:a16="http://schemas.microsoft.com/office/drawing/2014/main" id="{BDAA9DB7-0A15-47A7-BF9A-10F73D31CE9E}"/>
              </a:ext>
            </a:extLst>
          </p:cNvPr>
          <p:cNvSpPr/>
          <p:nvPr/>
        </p:nvSpPr>
        <p:spPr>
          <a:xfrm rot="16200000">
            <a:off x="4867299" y="4698199"/>
            <a:ext cx="446255" cy="756083"/>
          </a:xfrm>
          <a:prstGeom prst="roundRect">
            <a:avLst/>
          </a:prstGeom>
          <a:solidFill>
            <a:srgbClr val="FF644E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5" name="Rettangolo arrotondato 29">
            <a:extLst>
              <a:ext uri="{FF2B5EF4-FFF2-40B4-BE49-F238E27FC236}">
                <a16:creationId xmlns:a16="http://schemas.microsoft.com/office/drawing/2014/main" id="{D9A9EE02-9FF6-4536-886E-A5E3E8D0F3CC}"/>
              </a:ext>
            </a:extLst>
          </p:cNvPr>
          <p:cNvSpPr/>
          <p:nvPr/>
        </p:nvSpPr>
        <p:spPr>
          <a:xfrm>
            <a:off x="7371818" y="6653313"/>
            <a:ext cx="364902" cy="828092"/>
          </a:xfrm>
          <a:prstGeom prst="roundRect">
            <a:avLst/>
          </a:prstGeom>
          <a:solidFill>
            <a:srgbClr val="61D836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67682FFD-B22B-4194-9113-48CFB8741769}"/>
              </a:ext>
            </a:extLst>
          </p:cNvPr>
          <p:cNvSpPr txBox="1"/>
          <p:nvPr/>
        </p:nvSpPr>
        <p:spPr>
          <a:xfrm>
            <a:off x="157829" y="3774154"/>
            <a:ext cx="3356249" cy="861774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61000">
                <a:schemeClr val="bg2">
                  <a:lumMod val="60000"/>
                  <a:lumOff val="4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50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 STELLA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61A35D7-45F8-418D-968F-0743B3607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57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33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958784" y="467003"/>
            <a:ext cx="3046016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CONDUZIONE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2237105" cy="6463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ESERCIZI ELEMENTARI DA AFFRONTARE AL TROTTO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3B1C85-BA37-4A02-B2EE-6F9310254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24" y="1796574"/>
            <a:ext cx="12686876" cy="5974598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E75E26E-B2C7-48FC-A97C-602140829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79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rnice">
  <a:themeElements>
    <a:clrScheme name="Cornic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25305</TotalTime>
  <Words>601</Words>
  <Application>Microsoft Office PowerPoint</Application>
  <PresentationFormat>Personalizzato</PresentationFormat>
  <Paragraphs>128</Paragraphs>
  <Slides>17</Slides>
  <Notes>2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Calibri</vt:lpstr>
      <vt:lpstr>Corbel</vt:lpstr>
      <vt:lpstr>Gill Sans MT</vt:lpstr>
      <vt:lpstr>Helvetica Neue</vt:lpstr>
      <vt:lpstr>Helvetica Neue Medium</vt:lpstr>
      <vt:lpstr>Wingdings 2</vt:lpstr>
      <vt:lpstr>Cornice</vt:lpstr>
      <vt:lpstr>Presentazione standard di PowerPoint</vt:lpstr>
      <vt:lpstr>Presentazione standard di PowerPoint</vt:lpstr>
      <vt:lpstr>CONDUZIONE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nnnnvujydfytdyxdjyrxyjfrj</dc:title>
  <dc:creator>Alberto</dc:creator>
  <cp:lastModifiedBy>Francesco Stolfi</cp:lastModifiedBy>
  <cp:revision>1724</cp:revision>
  <dcterms:modified xsi:type="dcterms:W3CDTF">2020-08-11T12:37:48Z</dcterms:modified>
</cp:coreProperties>
</file>