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2" r:id="rId1"/>
  </p:sldMasterIdLst>
  <p:notesMasterIdLst>
    <p:notesMasterId r:id="rId11"/>
  </p:notesMasterIdLst>
  <p:handoutMasterIdLst>
    <p:handoutMasterId r:id="rId12"/>
  </p:handoutMasterIdLst>
  <p:sldIdLst>
    <p:sldId id="3140" r:id="rId2"/>
    <p:sldId id="3141" r:id="rId3"/>
    <p:sldId id="1380" r:id="rId4"/>
    <p:sldId id="3163" r:id="rId5"/>
    <p:sldId id="3162" r:id="rId6"/>
    <p:sldId id="3164" r:id="rId7"/>
    <p:sldId id="3165" r:id="rId8"/>
    <p:sldId id="3166" r:id="rId9"/>
    <p:sldId id="3154" r:id="rId10"/>
  </p:sldIdLst>
  <p:sldSz cx="13004800" cy="9753600"/>
  <p:notesSz cx="6858000" cy="9144000"/>
  <p:defaultTextStyle>
    <a:defPPr marL="0" marR="0" indent="0" algn="l" defTabSz="914307"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14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577" algn="ctr" defTabSz="58414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152" algn="ctr" defTabSz="58414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729" algn="ctr" defTabSz="58414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307" algn="ctr" defTabSz="58414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2883" algn="ctr" defTabSz="58414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460" algn="ctr" defTabSz="58414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038" algn="ctr" defTabSz="58414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612" algn="ctr" defTabSz="58414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modifyVerifier cryptProviderType="rsaFull" cryptAlgorithmClass="hash" cryptAlgorithmType="typeAny" cryptAlgorithmSid="4" spinCount="100000" saltData="98CBup4Ne00/jUYqDjf/pA==" hashData="JWH9gLINcNtHPEm9wc3eSfoqmc8="/>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6600"/>
    <a:srgbClr val="594F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EC20E35-A176-4012-BC5E-935CFFF8708E}" styleName="Stile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95" autoAdjust="0"/>
    <p:restoredTop sz="99667" autoAdjust="0"/>
  </p:normalViewPr>
  <p:slideViewPr>
    <p:cSldViewPr>
      <p:cViewPr varScale="1">
        <p:scale>
          <a:sx n="81" d="100"/>
          <a:sy n="81" d="100"/>
        </p:scale>
        <p:origin x="1734" y="60"/>
      </p:cViewPr>
      <p:guideLst>
        <p:guide orient="horz" pos="3072"/>
        <p:guide pos="4096"/>
      </p:guideLst>
    </p:cSldViewPr>
  </p:slideViewPr>
  <p:outlineViewPr>
    <p:cViewPr>
      <p:scale>
        <a:sx n="33" d="100"/>
        <a:sy n="33" d="100"/>
      </p:scale>
      <p:origin x="0" y="44406"/>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2A826E-F873-4791-9489-EBBCEFE12420}" type="doc">
      <dgm:prSet loTypeId="urn:microsoft.com/office/officeart/2008/layout/VerticalCurvedList" loCatId="list" qsTypeId="urn:microsoft.com/office/officeart/2005/8/quickstyle/3d3" qsCatId="3D" csTypeId="urn:microsoft.com/office/officeart/2005/8/colors/accent1_2" csCatId="accent1" phldr="1"/>
      <dgm:spPr/>
      <dgm:t>
        <a:bodyPr/>
        <a:lstStyle/>
        <a:p>
          <a:endParaRPr lang="it-IT"/>
        </a:p>
      </dgm:t>
    </dgm:pt>
    <dgm:pt modelId="{12AD6E8A-D3AB-402D-9D21-F8735F2F4A01}">
      <dgm:prSet phldrT="[Testo]" custT="1"/>
      <dgm:spPr>
        <a:gradFill flip="none" rotWithShape="1">
          <a:gsLst>
            <a:gs pos="0">
              <a:schemeClr val="accent1">
                <a:lumMod val="75000"/>
              </a:schemeClr>
            </a:gs>
            <a:gs pos="100000">
              <a:schemeClr val="bg1"/>
            </a:gs>
          </a:gsLst>
          <a:lin ang="0" scaled="1"/>
          <a:tileRect/>
        </a:gradFill>
      </dgm:spPr>
      <dgm:t>
        <a:bodyPr/>
        <a:lstStyle/>
        <a:p>
          <a:r>
            <a:rPr lang="it-IT" sz="1900" dirty="0">
              <a:solidFill>
                <a:schemeClr val="tx1"/>
              </a:solidFill>
            </a:rPr>
            <a:t>Successivamente all’avvicinamento inizierà la ‘‘</a:t>
          </a:r>
          <a:r>
            <a:rPr lang="it-IT" sz="1900" dirty="0">
              <a:solidFill>
                <a:schemeClr val="tx1"/>
              </a:solidFill>
              <a:effectLst>
                <a:outerShdw blurRad="38100" dist="38100" dir="2700000" algn="tl">
                  <a:srgbClr val="000000">
                    <a:alpha val="43137"/>
                  </a:srgbClr>
                </a:outerShdw>
              </a:effectLst>
            </a:rPr>
            <a:t>Fase di Battuta</a:t>
          </a:r>
          <a:r>
            <a:rPr lang="it-IT" sz="1900" dirty="0">
              <a:solidFill>
                <a:schemeClr val="tx1"/>
              </a:solidFill>
            </a:rPr>
            <a:t>’’ degli arti anteriori, che serve a consentire l’innalzamento del treno anteriore e raccogliere gli arti posteriori sotto di sé (‘‘</a:t>
          </a:r>
          <a:r>
            <a:rPr lang="it-IT" sz="1900" dirty="0">
              <a:solidFill>
                <a:schemeClr val="tx1"/>
              </a:solidFill>
              <a:effectLst>
                <a:outerShdw blurRad="38100" dist="38100" dir="2700000" algn="tl">
                  <a:srgbClr val="000000">
                    <a:alpha val="43137"/>
                  </a:srgbClr>
                </a:outerShdw>
              </a:effectLst>
            </a:rPr>
            <a:t>Chiamata</a:t>
          </a:r>
          <a:r>
            <a:rPr lang="it-IT" sz="1900" dirty="0">
              <a:solidFill>
                <a:schemeClr val="tx1"/>
              </a:solidFill>
            </a:rPr>
            <a:t>’’) per poter preparare la fase di Propulsione.</a:t>
          </a:r>
        </a:p>
      </dgm:t>
    </dgm:pt>
    <dgm:pt modelId="{E34146AB-7861-4ABD-81F6-38F2362FAC48}" type="parTrans" cxnId="{84A83423-CE2F-4915-9945-1B4260B82FFF}">
      <dgm:prSet/>
      <dgm:spPr/>
      <dgm:t>
        <a:bodyPr/>
        <a:lstStyle/>
        <a:p>
          <a:endParaRPr lang="it-IT"/>
        </a:p>
      </dgm:t>
    </dgm:pt>
    <dgm:pt modelId="{43EC2931-5A43-411E-8FFB-94E4C82C4095}" type="sibTrans" cxnId="{84A83423-CE2F-4915-9945-1B4260B82FFF}">
      <dgm:prSet/>
      <dgm:spPr/>
      <dgm:t>
        <a:bodyPr/>
        <a:lstStyle/>
        <a:p>
          <a:endParaRPr lang="it-IT"/>
        </a:p>
      </dgm:t>
    </dgm:pt>
    <dgm:pt modelId="{B8A8C122-0209-4908-9ED2-CC160C39EDF3}">
      <dgm:prSet phldrT="[Testo]" custT="1"/>
      <dgm:spPr>
        <a:gradFill flip="none" rotWithShape="1">
          <a:gsLst>
            <a:gs pos="0">
              <a:schemeClr val="accent1">
                <a:lumMod val="75000"/>
              </a:schemeClr>
            </a:gs>
            <a:gs pos="100000">
              <a:schemeClr val="bg1"/>
            </a:gs>
          </a:gsLst>
          <a:lin ang="0" scaled="1"/>
          <a:tileRect/>
        </a:gradFill>
      </dgm:spPr>
      <dgm:t>
        <a:bodyPr/>
        <a:lstStyle/>
        <a:p>
          <a:r>
            <a:rPr lang="it-IT" sz="1900" dirty="0">
              <a:solidFill>
                <a:schemeClr val="tx1"/>
              </a:solidFill>
            </a:rPr>
            <a:t>Nella ‘‘</a:t>
          </a:r>
          <a:r>
            <a:rPr lang="it-IT" sz="1900" dirty="0">
              <a:solidFill>
                <a:schemeClr val="tx1"/>
              </a:solidFill>
              <a:effectLst>
                <a:outerShdw blurRad="38100" dist="38100" dir="2700000" algn="tl">
                  <a:srgbClr val="000000">
                    <a:alpha val="43137"/>
                  </a:srgbClr>
                </a:outerShdw>
              </a:effectLst>
            </a:rPr>
            <a:t>Fase di Propulsione</a:t>
          </a:r>
          <a:r>
            <a:rPr lang="it-IT" sz="1900" dirty="0">
              <a:solidFill>
                <a:schemeClr val="tx1"/>
              </a:solidFill>
            </a:rPr>
            <a:t>’’ il cavallo allunga verso l’alto l’incollatura e si dà la spinta con il treno posteriore per sollevarsi.</a:t>
          </a:r>
        </a:p>
      </dgm:t>
    </dgm:pt>
    <dgm:pt modelId="{AC630239-04BF-403E-9DE1-B087CB427265}" type="parTrans" cxnId="{E8829A2E-30D2-4DCE-ABF4-9B33DCBCB45D}">
      <dgm:prSet/>
      <dgm:spPr/>
      <dgm:t>
        <a:bodyPr/>
        <a:lstStyle/>
        <a:p>
          <a:endParaRPr lang="it-IT"/>
        </a:p>
      </dgm:t>
    </dgm:pt>
    <dgm:pt modelId="{1207CEB0-F8FB-448E-A0EF-2251482B3CB3}" type="sibTrans" cxnId="{E8829A2E-30D2-4DCE-ABF4-9B33DCBCB45D}">
      <dgm:prSet/>
      <dgm:spPr/>
      <dgm:t>
        <a:bodyPr/>
        <a:lstStyle/>
        <a:p>
          <a:endParaRPr lang="it-IT"/>
        </a:p>
      </dgm:t>
    </dgm:pt>
    <dgm:pt modelId="{4A735E02-8F05-4117-B220-F58C966C1AB6}">
      <dgm:prSet phldrT="[Testo]" custT="1"/>
      <dgm:spPr>
        <a:gradFill flip="none" rotWithShape="1">
          <a:gsLst>
            <a:gs pos="0">
              <a:schemeClr val="accent1">
                <a:lumMod val="75000"/>
              </a:schemeClr>
            </a:gs>
            <a:gs pos="100000">
              <a:schemeClr val="bg1"/>
            </a:gs>
          </a:gsLst>
          <a:lin ang="0" scaled="1"/>
          <a:tileRect/>
        </a:gradFill>
      </dgm:spPr>
      <dgm:t>
        <a:bodyPr/>
        <a:lstStyle/>
        <a:p>
          <a:r>
            <a:rPr lang="it-IT" sz="1900" dirty="0">
              <a:solidFill>
                <a:schemeClr val="tx1"/>
              </a:solidFill>
            </a:rPr>
            <a:t>Inizia così la ‘‘</a:t>
          </a:r>
          <a:r>
            <a:rPr lang="it-IT" sz="1900" dirty="0">
              <a:solidFill>
                <a:schemeClr val="tx1"/>
              </a:solidFill>
              <a:effectLst>
                <a:outerShdw blurRad="38100" dist="38100" dir="2700000" algn="tl">
                  <a:srgbClr val="000000">
                    <a:alpha val="43137"/>
                  </a:srgbClr>
                </a:outerShdw>
              </a:effectLst>
            </a:rPr>
            <a:t>Fase di Parabola</a:t>
          </a:r>
          <a:r>
            <a:rPr lang="it-IT" sz="1900" dirty="0">
              <a:solidFill>
                <a:schemeClr val="tx1"/>
              </a:solidFill>
            </a:rPr>
            <a:t>’’, che si divide in fase ascendente, apicale e discendente.</a:t>
          </a:r>
        </a:p>
      </dgm:t>
    </dgm:pt>
    <dgm:pt modelId="{26F955A2-DDC7-4823-B402-582CF57DBF4E}" type="parTrans" cxnId="{66B36959-73EC-48A0-9B3C-88F3185EB2DC}">
      <dgm:prSet/>
      <dgm:spPr/>
      <dgm:t>
        <a:bodyPr/>
        <a:lstStyle/>
        <a:p>
          <a:endParaRPr lang="it-IT"/>
        </a:p>
      </dgm:t>
    </dgm:pt>
    <dgm:pt modelId="{8E9B63F0-0A49-4386-A7C5-378B04EAD5AA}" type="sibTrans" cxnId="{66B36959-73EC-48A0-9B3C-88F3185EB2DC}">
      <dgm:prSet/>
      <dgm:spPr/>
      <dgm:t>
        <a:bodyPr/>
        <a:lstStyle/>
        <a:p>
          <a:endParaRPr lang="it-IT"/>
        </a:p>
      </dgm:t>
    </dgm:pt>
    <dgm:pt modelId="{45608A72-B627-4BC9-A344-35750BAE1AA0}">
      <dgm:prSet/>
      <dgm:spPr>
        <a:gradFill flip="none" rotWithShape="1">
          <a:gsLst>
            <a:gs pos="0">
              <a:schemeClr val="accent1">
                <a:lumMod val="75000"/>
              </a:schemeClr>
            </a:gs>
            <a:gs pos="100000">
              <a:schemeClr val="bg1"/>
            </a:gs>
          </a:gsLst>
          <a:lin ang="0" scaled="1"/>
          <a:tileRect/>
        </a:gradFill>
      </dgm:spPr>
      <dgm:t>
        <a:bodyPr/>
        <a:lstStyle/>
        <a:p>
          <a:endParaRPr lang="it-IT"/>
        </a:p>
      </dgm:t>
    </dgm:pt>
    <dgm:pt modelId="{E936836D-9DE8-464F-8294-4784A84AC3E7}" type="parTrans" cxnId="{7AFA74A0-4B08-4972-A7F3-4DE0FC1B925B}">
      <dgm:prSet/>
      <dgm:spPr/>
      <dgm:t>
        <a:bodyPr/>
        <a:lstStyle/>
        <a:p>
          <a:endParaRPr lang="it-IT"/>
        </a:p>
      </dgm:t>
    </dgm:pt>
    <dgm:pt modelId="{B9154CE2-8D74-4FA5-951F-046539B5D0B7}" type="sibTrans" cxnId="{7AFA74A0-4B08-4972-A7F3-4DE0FC1B925B}">
      <dgm:prSet/>
      <dgm:spPr/>
      <dgm:t>
        <a:bodyPr/>
        <a:lstStyle/>
        <a:p>
          <a:endParaRPr lang="it-IT"/>
        </a:p>
      </dgm:t>
    </dgm:pt>
    <dgm:pt modelId="{2FA531CE-7E3D-48BC-85E7-FB61E6576173}" type="pres">
      <dgm:prSet presAssocID="{412A826E-F873-4791-9489-EBBCEFE12420}" presName="Name0" presStyleCnt="0">
        <dgm:presLayoutVars>
          <dgm:chMax val="7"/>
          <dgm:chPref val="7"/>
          <dgm:dir/>
        </dgm:presLayoutVars>
      </dgm:prSet>
      <dgm:spPr/>
    </dgm:pt>
    <dgm:pt modelId="{E9A59ACD-39A2-4256-A6F4-12A745057DDD}" type="pres">
      <dgm:prSet presAssocID="{412A826E-F873-4791-9489-EBBCEFE12420}" presName="Name1" presStyleCnt="0"/>
      <dgm:spPr/>
    </dgm:pt>
    <dgm:pt modelId="{EB59958F-09AC-4F0D-B7E7-46CEDB760419}" type="pres">
      <dgm:prSet presAssocID="{412A826E-F873-4791-9489-EBBCEFE12420}" presName="cycle" presStyleCnt="0"/>
      <dgm:spPr/>
    </dgm:pt>
    <dgm:pt modelId="{16300AB4-4D38-4128-9C8A-D52EE503B2DA}" type="pres">
      <dgm:prSet presAssocID="{412A826E-F873-4791-9489-EBBCEFE12420}" presName="srcNode" presStyleLbl="node1" presStyleIdx="0" presStyleCnt="4"/>
      <dgm:spPr/>
    </dgm:pt>
    <dgm:pt modelId="{ADF82E8F-0DAB-4B05-BCD6-0CFBF14AE8E4}" type="pres">
      <dgm:prSet presAssocID="{412A826E-F873-4791-9489-EBBCEFE12420}" presName="conn" presStyleLbl="parChTrans1D2" presStyleIdx="0" presStyleCnt="1"/>
      <dgm:spPr/>
    </dgm:pt>
    <dgm:pt modelId="{3A261CFD-7793-4690-B1CD-90AB875EC305}" type="pres">
      <dgm:prSet presAssocID="{412A826E-F873-4791-9489-EBBCEFE12420}" presName="extraNode" presStyleLbl="node1" presStyleIdx="0" presStyleCnt="4"/>
      <dgm:spPr/>
    </dgm:pt>
    <dgm:pt modelId="{965A2462-AC41-4AAA-9917-4F47B0743861}" type="pres">
      <dgm:prSet presAssocID="{412A826E-F873-4791-9489-EBBCEFE12420}" presName="dstNode" presStyleLbl="node1" presStyleIdx="0" presStyleCnt="4"/>
      <dgm:spPr/>
    </dgm:pt>
    <dgm:pt modelId="{F848D6EB-D489-4BA4-8E47-6F49F6F5D872}" type="pres">
      <dgm:prSet presAssocID="{12AD6E8A-D3AB-402D-9D21-F8735F2F4A01}" presName="text_1" presStyleLbl="node1" presStyleIdx="0" presStyleCnt="4">
        <dgm:presLayoutVars>
          <dgm:bulletEnabled val="1"/>
        </dgm:presLayoutVars>
      </dgm:prSet>
      <dgm:spPr/>
    </dgm:pt>
    <dgm:pt modelId="{1124833E-ECC9-478E-AC3A-E9590BEB7F66}" type="pres">
      <dgm:prSet presAssocID="{12AD6E8A-D3AB-402D-9D21-F8735F2F4A01}" presName="accent_1" presStyleCnt="0"/>
      <dgm:spPr/>
    </dgm:pt>
    <dgm:pt modelId="{82FEB504-17CB-40D7-BF9B-3C14C9CE99CD}" type="pres">
      <dgm:prSet presAssocID="{12AD6E8A-D3AB-402D-9D21-F8735F2F4A01}" presName="accentRepeatNode" presStyleLbl="solidFgAcc1" presStyleIdx="0" presStyleCnt="4"/>
      <dgm:spPr/>
    </dgm:pt>
    <dgm:pt modelId="{B75662DA-3B60-4E48-9711-4E70012AD96C}" type="pres">
      <dgm:prSet presAssocID="{B8A8C122-0209-4908-9ED2-CC160C39EDF3}" presName="text_2" presStyleLbl="node1" presStyleIdx="1" presStyleCnt="4">
        <dgm:presLayoutVars>
          <dgm:bulletEnabled val="1"/>
        </dgm:presLayoutVars>
      </dgm:prSet>
      <dgm:spPr/>
    </dgm:pt>
    <dgm:pt modelId="{22609637-8FB7-4B36-B5A1-13E4BE4A59CE}" type="pres">
      <dgm:prSet presAssocID="{B8A8C122-0209-4908-9ED2-CC160C39EDF3}" presName="accent_2" presStyleCnt="0"/>
      <dgm:spPr/>
    </dgm:pt>
    <dgm:pt modelId="{F33F01BC-A862-4DE9-A797-0B4CF39BD49A}" type="pres">
      <dgm:prSet presAssocID="{B8A8C122-0209-4908-9ED2-CC160C39EDF3}" presName="accentRepeatNode" presStyleLbl="solidFgAcc1" presStyleIdx="1" presStyleCnt="4"/>
      <dgm:spPr/>
    </dgm:pt>
    <dgm:pt modelId="{E3FA7106-DD42-4639-9F3E-0F217D36C8F7}" type="pres">
      <dgm:prSet presAssocID="{4A735E02-8F05-4117-B220-F58C966C1AB6}" presName="text_3" presStyleLbl="node1" presStyleIdx="2" presStyleCnt="4">
        <dgm:presLayoutVars>
          <dgm:bulletEnabled val="1"/>
        </dgm:presLayoutVars>
      </dgm:prSet>
      <dgm:spPr/>
    </dgm:pt>
    <dgm:pt modelId="{162C5EAB-D265-4C7C-BA7F-9982F518906B}" type="pres">
      <dgm:prSet presAssocID="{4A735E02-8F05-4117-B220-F58C966C1AB6}" presName="accent_3" presStyleCnt="0"/>
      <dgm:spPr/>
    </dgm:pt>
    <dgm:pt modelId="{B0303F83-F8C5-4FD0-AB4B-472D8585E5EF}" type="pres">
      <dgm:prSet presAssocID="{4A735E02-8F05-4117-B220-F58C966C1AB6}" presName="accentRepeatNode" presStyleLbl="solidFgAcc1" presStyleIdx="2" presStyleCnt="4"/>
      <dgm:spPr/>
    </dgm:pt>
    <dgm:pt modelId="{A6B18CFC-6DE2-4152-94DF-5A0E9B2842C9}" type="pres">
      <dgm:prSet presAssocID="{45608A72-B627-4BC9-A344-35750BAE1AA0}" presName="text_4" presStyleLbl="node1" presStyleIdx="3" presStyleCnt="4" custScaleY="170724">
        <dgm:presLayoutVars>
          <dgm:bulletEnabled val="1"/>
        </dgm:presLayoutVars>
      </dgm:prSet>
      <dgm:spPr/>
    </dgm:pt>
    <dgm:pt modelId="{320CFAFA-CA13-48EB-A8A4-F0812A29819F}" type="pres">
      <dgm:prSet presAssocID="{45608A72-B627-4BC9-A344-35750BAE1AA0}" presName="accent_4" presStyleCnt="0"/>
      <dgm:spPr/>
    </dgm:pt>
    <dgm:pt modelId="{B3D35BA4-856C-4D91-8B17-C0E2B4FDB32E}" type="pres">
      <dgm:prSet presAssocID="{45608A72-B627-4BC9-A344-35750BAE1AA0}" presName="accentRepeatNode" presStyleLbl="solidFgAcc1" presStyleIdx="3" presStyleCnt="4"/>
      <dgm:spPr/>
    </dgm:pt>
  </dgm:ptLst>
  <dgm:cxnLst>
    <dgm:cxn modelId="{E2AA1822-B309-4199-8E6D-6CE5F743F61F}" type="presOf" srcId="{12AD6E8A-D3AB-402D-9D21-F8735F2F4A01}" destId="{F848D6EB-D489-4BA4-8E47-6F49F6F5D872}" srcOrd="0" destOrd="0" presId="urn:microsoft.com/office/officeart/2008/layout/VerticalCurvedList"/>
    <dgm:cxn modelId="{84A83423-CE2F-4915-9945-1B4260B82FFF}" srcId="{412A826E-F873-4791-9489-EBBCEFE12420}" destId="{12AD6E8A-D3AB-402D-9D21-F8735F2F4A01}" srcOrd="0" destOrd="0" parTransId="{E34146AB-7861-4ABD-81F6-38F2362FAC48}" sibTransId="{43EC2931-5A43-411E-8FFB-94E4C82C4095}"/>
    <dgm:cxn modelId="{E8829A2E-30D2-4DCE-ABF4-9B33DCBCB45D}" srcId="{412A826E-F873-4791-9489-EBBCEFE12420}" destId="{B8A8C122-0209-4908-9ED2-CC160C39EDF3}" srcOrd="1" destOrd="0" parTransId="{AC630239-04BF-403E-9DE1-B087CB427265}" sibTransId="{1207CEB0-F8FB-448E-A0EF-2251482B3CB3}"/>
    <dgm:cxn modelId="{6A7C183A-8D53-4219-8620-191CD55D19BE}" type="presOf" srcId="{43EC2931-5A43-411E-8FFB-94E4C82C4095}" destId="{ADF82E8F-0DAB-4B05-BCD6-0CFBF14AE8E4}" srcOrd="0" destOrd="0" presId="urn:microsoft.com/office/officeart/2008/layout/VerticalCurvedList"/>
    <dgm:cxn modelId="{9FA8DF6F-D7EA-4AFF-802E-8310484858C2}" type="presOf" srcId="{4A735E02-8F05-4117-B220-F58C966C1AB6}" destId="{E3FA7106-DD42-4639-9F3E-0F217D36C8F7}" srcOrd="0" destOrd="0" presId="urn:microsoft.com/office/officeart/2008/layout/VerticalCurvedList"/>
    <dgm:cxn modelId="{66B36959-73EC-48A0-9B3C-88F3185EB2DC}" srcId="{412A826E-F873-4791-9489-EBBCEFE12420}" destId="{4A735E02-8F05-4117-B220-F58C966C1AB6}" srcOrd="2" destOrd="0" parTransId="{26F955A2-DDC7-4823-B402-582CF57DBF4E}" sibTransId="{8E9B63F0-0A49-4386-A7C5-378B04EAD5AA}"/>
    <dgm:cxn modelId="{7AFA74A0-4B08-4972-A7F3-4DE0FC1B925B}" srcId="{412A826E-F873-4791-9489-EBBCEFE12420}" destId="{45608A72-B627-4BC9-A344-35750BAE1AA0}" srcOrd="3" destOrd="0" parTransId="{E936836D-9DE8-464F-8294-4784A84AC3E7}" sibTransId="{B9154CE2-8D74-4FA5-951F-046539B5D0B7}"/>
    <dgm:cxn modelId="{745A08B9-5CE8-4F0A-AEF0-6F6998D91015}" type="presOf" srcId="{B8A8C122-0209-4908-9ED2-CC160C39EDF3}" destId="{B75662DA-3B60-4E48-9711-4E70012AD96C}" srcOrd="0" destOrd="0" presId="urn:microsoft.com/office/officeart/2008/layout/VerticalCurvedList"/>
    <dgm:cxn modelId="{971A27EA-EB38-48B7-92C1-03BE88C017B2}" type="presOf" srcId="{412A826E-F873-4791-9489-EBBCEFE12420}" destId="{2FA531CE-7E3D-48BC-85E7-FB61E6576173}" srcOrd="0" destOrd="0" presId="urn:microsoft.com/office/officeart/2008/layout/VerticalCurvedList"/>
    <dgm:cxn modelId="{1005BAF3-DFDE-4461-846C-949E901863EC}" type="presOf" srcId="{45608A72-B627-4BC9-A344-35750BAE1AA0}" destId="{A6B18CFC-6DE2-4152-94DF-5A0E9B2842C9}" srcOrd="0" destOrd="0" presId="urn:microsoft.com/office/officeart/2008/layout/VerticalCurvedList"/>
    <dgm:cxn modelId="{D319DFC7-6BB6-41D4-8E3E-70F143FA1F77}" type="presParOf" srcId="{2FA531CE-7E3D-48BC-85E7-FB61E6576173}" destId="{E9A59ACD-39A2-4256-A6F4-12A745057DDD}" srcOrd="0" destOrd="0" presId="urn:microsoft.com/office/officeart/2008/layout/VerticalCurvedList"/>
    <dgm:cxn modelId="{1C69CC97-34B2-42FB-947C-3B44AE47E710}" type="presParOf" srcId="{E9A59ACD-39A2-4256-A6F4-12A745057DDD}" destId="{EB59958F-09AC-4F0D-B7E7-46CEDB760419}" srcOrd="0" destOrd="0" presId="urn:microsoft.com/office/officeart/2008/layout/VerticalCurvedList"/>
    <dgm:cxn modelId="{402BB35E-6C72-4004-9563-5630FAE9CD0A}" type="presParOf" srcId="{EB59958F-09AC-4F0D-B7E7-46CEDB760419}" destId="{16300AB4-4D38-4128-9C8A-D52EE503B2DA}" srcOrd="0" destOrd="0" presId="urn:microsoft.com/office/officeart/2008/layout/VerticalCurvedList"/>
    <dgm:cxn modelId="{18AA1380-ADBC-4069-A67B-D742780911D9}" type="presParOf" srcId="{EB59958F-09AC-4F0D-B7E7-46CEDB760419}" destId="{ADF82E8F-0DAB-4B05-BCD6-0CFBF14AE8E4}" srcOrd="1" destOrd="0" presId="urn:microsoft.com/office/officeart/2008/layout/VerticalCurvedList"/>
    <dgm:cxn modelId="{C93D8E9F-300B-48B8-9C3F-FF35F7D13575}" type="presParOf" srcId="{EB59958F-09AC-4F0D-B7E7-46CEDB760419}" destId="{3A261CFD-7793-4690-B1CD-90AB875EC305}" srcOrd="2" destOrd="0" presId="urn:microsoft.com/office/officeart/2008/layout/VerticalCurvedList"/>
    <dgm:cxn modelId="{5B14AB63-AC86-42DF-AE31-335E3C67F7C8}" type="presParOf" srcId="{EB59958F-09AC-4F0D-B7E7-46CEDB760419}" destId="{965A2462-AC41-4AAA-9917-4F47B0743861}" srcOrd="3" destOrd="0" presId="urn:microsoft.com/office/officeart/2008/layout/VerticalCurvedList"/>
    <dgm:cxn modelId="{14CC5330-C4C0-4E20-8EA0-1EBCA7B98121}" type="presParOf" srcId="{E9A59ACD-39A2-4256-A6F4-12A745057DDD}" destId="{F848D6EB-D489-4BA4-8E47-6F49F6F5D872}" srcOrd="1" destOrd="0" presId="urn:microsoft.com/office/officeart/2008/layout/VerticalCurvedList"/>
    <dgm:cxn modelId="{83D954BC-C403-4123-819C-70CAEA0519C7}" type="presParOf" srcId="{E9A59ACD-39A2-4256-A6F4-12A745057DDD}" destId="{1124833E-ECC9-478E-AC3A-E9590BEB7F66}" srcOrd="2" destOrd="0" presId="urn:microsoft.com/office/officeart/2008/layout/VerticalCurvedList"/>
    <dgm:cxn modelId="{9B1BDEB7-7291-44A5-B6B5-B14F9280100B}" type="presParOf" srcId="{1124833E-ECC9-478E-AC3A-E9590BEB7F66}" destId="{82FEB504-17CB-40D7-BF9B-3C14C9CE99CD}" srcOrd="0" destOrd="0" presId="urn:microsoft.com/office/officeart/2008/layout/VerticalCurvedList"/>
    <dgm:cxn modelId="{B70F3DC2-0A79-4A17-BB98-18D48F4D904C}" type="presParOf" srcId="{E9A59ACD-39A2-4256-A6F4-12A745057DDD}" destId="{B75662DA-3B60-4E48-9711-4E70012AD96C}" srcOrd="3" destOrd="0" presId="urn:microsoft.com/office/officeart/2008/layout/VerticalCurvedList"/>
    <dgm:cxn modelId="{B7F516EB-518E-4A10-81D1-89B86D5DD77C}" type="presParOf" srcId="{E9A59ACD-39A2-4256-A6F4-12A745057DDD}" destId="{22609637-8FB7-4B36-B5A1-13E4BE4A59CE}" srcOrd="4" destOrd="0" presId="urn:microsoft.com/office/officeart/2008/layout/VerticalCurvedList"/>
    <dgm:cxn modelId="{05A0B8AF-F23B-4683-8606-26F8D23028B1}" type="presParOf" srcId="{22609637-8FB7-4B36-B5A1-13E4BE4A59CE}" destId="{F33F01BC-A862-4DE9-A797-0B4CF39BD49A}" srcOrd="0" destOrd="0" presId="urn:microsoft.com/office/officeart/2008/layout/VerticalCurvedList"/>
    <dgm:cxn modelId="{91D9551E-04C3-4E7E-BC7E-0CB128D40205}" type="presParOf" srcId="{E9A59ACD-39A2-4256-A6F4-12A745057DDD}" destId="{E3FA7106-DD42-4639-9F3E-0F217D36C8F7}" srcOrd="5" destOrd="0" presId="urn:microsoft.com/office/officeart/2008/layout/VerticalCurvedList"/>
    <dgm:cxn modelId="{229D5E30-B2DA-484B-BF16-A17BA5E334F9}" type="presParOf" srcId="{E9A59ACD-39A2-4256-A6F4-12A745057DDD}" destId="{162C5EAB-D265-4C7C-BA7F-9982F518906B}" srcOrd="6" destOrd="0" presId="urn:microsoft.com/office/officeart/2008/layout/VerticalCurvedList"/>
    <dgm:cxn modelId="{C375EA82-6D21-4DF2-8237-454D4BEA1035}" type="presParOf" srcId="{162C5EAB-D265-4C7C-BA7F-9982F518906B}" destId="{B0303F83-F8C5-4FD0-AB4B-472D8585E5EF}" srcOrd="0" destOrd="0" presId="urn:microsoft.com/office/officeart/2008/layout/VerticalCurvedList"/>
    <dgm:cxn modelId="{3BC86C4E-063A-4D7F-A0B7-1F3A4100567A}" type="presParOf" srcId="{E9A59ACD-39A2-4256-A6F4-12A745057DDD}" destId="{A6B18CFC-6DE2-4152-94DF-5A0E9B2842C9}" srcOrd="7" destOrd="0" presId="urn:microsoft.com/office/officeart/2008/layout/VerticalCurvedList"/>
    <dgm:cxn modelId="{7589084D-5490-439A-860F-7BFFC8D98892}" type="presParOf" srcId="{E9A59ACD-39A2-4256-A6F4-12A745057DDD}" destId="{320CFAFA-CA13-48EB-A8A4-F0812A29819F}" srcOrd="8" destOrd="0" presId="urn:microsoft.com/office/officeart/2008/layout/VerticalCurvedList"/>
    <dgm:cxn modelId="{4F95545D-FB80-473F-B052-DBC0DFF16B81}" type="presParOf" srcId="{320CFAFA-CA13-48EB-A8A4-F0812A29819F}" destId="{B3D35BA4-856C-4D91-8B17-C0E2B4FDB32E}"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F6D3D8-4317-4DED-B6C0-A92B6C9EF2AE}"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it-IT"/>
        </a:p>
      </dgm:t>
    </dgm:pt>
    <dgm:pt modelId="{545BB28C-C4D1-4C83-8436-46567157725F}">
      <dgm:prSet phldrT="[Testo]" custT="1"/>
      <dgm:spPr/>
      <dgm:t>
        <a:bodyPr/>
        <a:lstStyle/>
        <a:p>
          <a:r>
            <a:rPr lang="it-IT" sz="3600" dirty="0">
              <a:solidFill>
                <a:schemeClr val="tx1"/>
              </a:solidFill>
            </a:rPr>
            <a:t>1 - 2</a:t>
          </a:r>
        </a:p>
      </dgm:t>
    </dgm:pt>
    <dgm:pt modelId="{F8780FC6-2C28-4BAB-9D14-784CA20CA14B}" type="parTrans" cxnId="{93ED75D8-46E7-41BF-AFE9-E466291F242F}">
      <dgm:prSet/>
      <dgm:spPr/>
      <dgm:t>
        <a:bodyPr/>
        <a:lstStyle/>
        <a:p>
          <a:endParaRPr lang="it-IT"/>
        </a:p>
      </dgm:t>
    </dgm:pt>
    <dgm:pt modelId="{4329435D-28F7-4D58-BDCF-7757F4D20A73}" type="sibTrans" cxnId="{93ED75D8-46E7-41BF-AFE9-E466291F242F}">
      <dgm:prSet/>
      <dgm:spPr/>
      <dgm:t>
        <a:bodyPr/>
        <a:lstStyle/>
        <a:p>
          <a:endParaRPr lang="it-IT"/>
        </a:p>
      </dgm:t>
    </dgm:pt>
    <dgm:pt modelId="{B3EE5143-BCA0-41B9-AAE6-768B7710924F}">
      <dgm:prSet phldrT="[Testo]" custT="1"/>
      <dgm:spPr/>
      <dgm:t>
        <a:bodyPr/>
        <a:lstStyle/>
        <a:p>
          <a:r>
            <a:rPr lang="it-IT" sz="1800" dirty="0">
              <a:solidFill>
                <a:schemeClr val="tx1"/>
              </a:solidFill>
            </a:rPr>
            <a:t>Nella </a:t>
          </a:r>
          <a:r>
            <a:rPr lang="it-IT" sz="1800" dirty="0">
              <a:solidFill>
                <a:schemeClr val="tx1"/>
              </a:solidFill>
              <a:effectLst>
                <a:outerShdw blurRad="38100" dist="38100" dir="2700000" algn="tl">
                  <a:srgbClr val="000000">
                    <a:alpha val="43137"/>
                  </a:srgbClr>
                </a:outerShdw>
              </a:effectLst>
            </a:rPr>
            <a:t>Fase di Battuta </a:t>
          </a:r>
          <a:r>
            <a:rPr lang="it-IT" sz="1800" dirty="0">
              <a:solidFill>
                <a:schemeClr val="tx1"/>
              </a:solidFill>
            </a:rPr>
            <a:t>il cavaliere deve inclinare leggermente il busto in  avanti aspettando la battuta, le spalle devono rimanere aperte, lasciando libere le reni del cavallo. La mano rimane in contatto assecondando un’incollatura tesa, la punta del naso in avanti all’altezza del garrese o poco più in alto.</a:t>
          </a:r>
        </a:p>
      </dgm:t>
    </dgm:pt>
    <dgm:pt modelId="{B294FEFE-C3E5-4545-833C-53BC27AF3515}" type="parTrans" cxnId="{9A2BE2C3-F88B-4B98-8BC1-03803765F1F7}">
      <dgm:prSet/>
      <dgm:spPr/>
      <dgm:t>
        <a:bodyPr/>
        <a:lstStyle/>
        <a:p>
          <a:endParaRPr lang="it-IT"/>
        </a:p>
      </dgm:t>
    </dgm:pt>
    <dgm:pt modelId="{BE5471F6-E9C7-4FF5-8C8B-C0C40AD4B3EA}" type="sibTrans" cxnId="{9A2BE2C3-F88B-4B98-8BC1-03803765F1F7}">
      <dgm:prSet/>
      <dgm:spPr/>
      <dgm:t>
        <a:bodyPr/>
        <a:lstStyle/>
        <a:p>
          <a:endParaRPr lang="it-IT"/>
        </a:p>
      </dgm:t>
    </dgm:pt>
    <dgm:pt modelId="{CBCC8BA0-D4C9-4570-A23B-87DC7CEC117A}">
      <dgm:prSet phldrT="[Testo]" custT="1"/>
      <dgm:spPr/>
      <dgm:t>
        <a:bodyPr/>
        <a:lstStyle/>
        <a:p>
          <a:r>
            <a:rPr lang="it-IT" sz="3600" dirty="0">
              <a:solidFill>
                <a:schemeClr val="tx1"/>
              </a:solidFill>
            </a:rPr>
            <a:t>3 - 4- 5</a:t>
          </a:r>
        </a:p>
      </dgm:t>
    </dgm:pt>
    <dgm:pt modelId="{0556546A-A024-4814-AE4A-9366CEEF4286}" type="parTrans" cxnId="{1C5F6765-DAD5-4CBF-9F4B-2F73A480DCC7}">
      <dgm:prSet/>
      <dgm:spPr/>
      <dgm:t>
        <a:bodyPr/>
        <a:lstStyle/>
        <a:p>
          <a:endParaRPr lang="it-IT"/>
        </a:p>
      </dgm:t>
    </dgm:pt>
    <dgm:pt modelId="{E2EEF4B1-76D6-4CE4-A2A9-50BDCB9EC568}" type="sibTrans" cxnId="{1C5F6765-DAD5-4CBF-9F4B-2F73A480DCC7}">
      <dgm:prSet/>
      <dgm:spPr/>
      <dgm:t>
        <a:bodyPr/>
        <a:lstStyle/>
        <a:p>
          <a:endParaRPr lang="it-IT"/>
        </a:p>
      </dgm:t>
    </dgm:pt>
    <dgm:pt modelId="{BD9B3FFF-291B-484D-8F42-7B18E40F5D92}">
      <dgm:prSet phldrT="[Testo]" custT="1"/>
      <dgm:spPr/>
      <dgm:t>
        <a:bodyPr/>
        <a:lstStyle/>
        <a:p>
          <a:r>
            <a:rPr lang="it-IT" sz="1800" dirty="0">
              <a:solidFill>
                <a:schemeClr val="tx1"/>
              </a:solidFill>
            </a:rPr>
            <a:t>Nella </a:t>
          </a:r>
          <a:r>
            <a:rPr lang="it-IT" sz="1800" dirty="0">
              <a:solidFill>
                <a:schemeClr val="tx1"/>
              </a:solidFill>
              <a:effectLst>
                <a:outerShdw blurRad="38100" dist="38100" dir="2700000" algn="tl">
                  <a:srgbClr val="000000">
                    <a:alpha val="43137"/>
                  </a:srgbClr>
                </a:outerShdw>
              </a:effectLst>
            </a:rPr>
            <a:t>Fase Ascendente della Parabola </a:t>
          </a:r>
          <a:r>
            <a:rPr lang="it-IT" sz="1800" dirty="0">
              <a:solidFill>
                <a:schemeClr val="tx1"/>
              </a:solidFill>
            </a:rPr>
            <a:t>il busto del cavaliere segue il movimento dell’incollatura: si inclina e si abbassa; l’angolo dell’articolazione del ginocchio si apre; la parte alta della coscia bascula in avanti, la parte bassa scende nella sella ed è ad essa saldamente aderente. I polpacci sono il secondo punto di massima aderenza; ginocchio e tallone si abbassano. La mano, senza perdere contatto, concede totale libertà all’incollatura del cavallo.</a:t>
          </a:r>
        </a:p>
      </dgm:t>
    </dgm:pt>
    <dgm:pt modelId="{85871329-332D-4D8B-ADE1-A318438A8C23}" type="sibTrans" cxnId="{C984122A-6F94-4A2F-833D-6AE5D7440E61}">
      <dgm:prSet/>
      <dgm:spPr/>
      <dgm:t>
        <a:bodyPr/>
        <a:lstStyle/>
        <a:p>
          <a:endParaRPr lang="it-IT"/>
        </a:p>
      </dgm:t>
    </dgm:pt>
    <dgm:pt modelId="{ABE65C10-D1F2-4A35-A39E-32307011E987}" type="parTrans" cxnId="{C984122A-6F94-4A2F-833D-6AE5D7440E61}">
      <dgm:prSet/>
      <dgm:spPr/>
      <dgm:t>
        <a:bodyPr/>
        <a:lstStyle/>
        <a:p>
          <a:endParaRPr lang="it-IT"/>
        </a:p>
      </dgm:t>
    </dgm:pt>
    <dgm:pt modelId="{87408BA9-F510-4392-B2D2-FE2B6DA93FDE}" type="pres">
      <dgm:prSet presAssocID="{8FF6D3D8-4317-4DED-B6C0-A92B6C9EF2AE}" presName="Name0" presStyleCnt="0">
        <dgm:presLayoutVars>
          <dgm:dir/>
          <dgm:animLvl val="lvl"/>
          <dgm:resizeHandles/>
        </dgm:presLayoutVars>
      </dgm:prSet>
      <dgm:spPr/>
    </dgm:pt>
    <dgm:pt modelId="{A410725F-C916-467A-9D15-B554C51C3B1F}" type="pres">
      <dgm:prSet presAssocID="{545BB28C-C4D1-4C83-8436-46567157725F}" presName="linNode" presStyleCnt="0"/>
      <dgm:spPr/>
    </dgm:pt>
    <dgm:pt modelId="{D6DE3EAC-6A6A-47EA-8A8E-309B8A597503}" type="pres">
      <dgm:prSet presAssocID="{545BB28C-C4D1-4C83-8436-46567157725F}" presName="parentShp" presStyleLbl="node1" presStyleIdx="0" presStyleCnt="2" custScaleX="40232" custScaleY="82573">
        <dgm:presLayoutVars>
          <dgm:bulletEnabled val="1"/>
        </dgm:presLayoutVars>
      </dgm:prSet>
      <dgm:spPr/>
    </dgm:pt>
    <dgm:pt modelId="{7850343E-2F1F-40CD-88DA-A4F137529DC4}" type="pres">
      <dgm:prSet presAssocID="{545BB28C-C4D1-4C83-8436-46567157725F}" presName="childShp" presStyleLbl="bgAccFollowNode1" presStyleIdx="0" presStyleCnt="2" custScaleX="116763">
        <dgm:presLayoutVars>
          <dgm:bulletEnabled val="1"/>
        </dgm:presLayoutVars>
      </dgm:prSet>
      <dgm:spPr/>
    </dgm:pt>
    <dgm:pt modelId="{16B47025-923D-454C-92CF-3193B8BC31AF}" type="pres">
      <dgm:prSet presAssocID="{4329435D-28F7-4D58-BDCF-7757F4D20A73}" presName="spacing" presStyleCnt="0"/>
      <dgm:spPr/>
    </dgm:pt>
    <dgm:pt modelId="{3899FCDC-7F7A-4E3C-8A53-1CFC9E2B389A}" type="pres">
      <dgm:prSet presAssocID="{CBCC8BA0-D4C9-4570-A23B-87DC7CEC117A}" presName="linNode" presStyleCnt="0"/>
      <dgm:spPr/>
    </dgm:pt>
    <dgm:pt modelId="{D70B608C-1BB5-47F3-801B-D81E2D20D6D6}" type="pres">
      <dgm:prSet presAssocID="{CBCC8BA0-D4C9-4570-A23B-87DC7CEC117A}" presName="parentShp" presStyleLbl="node1" presStyleIdx="1" presStyleCnt="2" custScaleX="40232" custScaleY="82573">
        <dgm:presLayoutVars>
          <dgm:bulletEnabled val="1"/>
        </dgm:presLayoutVars>
      </dgm:prSet>
      <dgm:spPr/>
    </dgm:pt>
    <dgm:pt modelId="{9C54FBD3-AA1B-4695-82A0-5D4002C145AC}" type="pres">
      <dgm:prSet presAssocID="{CBCC8BA0-D4C9-4570-A23B-87DC7CEC117A}" presName="childShp" presStyleLbl="bgAccFollowNode1" presStyleIdx="1" presStyleCnt="2" custScaleX="116763">
        <dgm:presLayoutVars>
          <dgm:bulletEnabled val="1"/>
        </dgm:presLayoutVars>
      </dgm:prSet>
      <dgm:spPr/>
    </dgm:pt>
  </dgm:ptLst>
  <dgm:cxnLst>
    <dgm:cxn modelId="{251B5006-5FFB-42A7-A07B-62F96C67DF8E}" type="presOf" srcId="{B3EE5143-BCA0-41B9-AAE6-768B7710924F}" destId="{7850343E-2F1F-40CD-88DA-A4F137529DC4}" srcOrd="0" destOrd="0" presId="urn:microsoft.com/office/officeart/2005/8/layout/vList6"/>
    <dgm:cxn modelId="{2AC59313-F0A0-4E0E-938D-429B256750BD}" type="presOf" srcId="{8FF6D3D8-4317-4DED-B6C0-A92B6C9EF2AE}" destId="{87408BA9-F510-4392-B2D2-FE2B6DA93FDE}" srcOrd="0" destOrd="0" presId="urn:microsoft.com/office/officeart/2005/8/layout/vList6"/>
    <dgm:cxn modelId="{C984122A-6F94-4A2F-833D-6AE5D7440E61}" srcId="{CBCC8BA0-D4C9-4570-A23B-87DC7CEC117A}" destId="{BD9B3FFF-291B-484D-8F42-7B18E40F5D92}" srcOrd="0" destOrd="0" parTransId="{ABE65C10-D1F2-4A35-A39E-32307011E987}" sibTransId="{85871329-332D-4D8B-ADE1-A318438A8C23}"/>
    <dgm:cxn modelId="{42F9C563-B746-40DC-8AC9-5FE554B0DD16}" type="presOf" srcId="{CBCC8BA0-D4C9-4570-A23B-87DC7CEC117A}" destId="{D70B608C-1BB5-47F3-801B-D81E2D20D6D6}" srcOrd="0" destOrd="0" presId="urn:microsoft.com/office/officeart/2005/8/layout/vList6"/>
    <dgm:cxn modelId="{1C5F6765-DAD5-4CBF-9F4B-2F73A480DCC7}" srcId="{8FF6D3D8-4317-4DED-B6C0-A92B6C9EF2AE}" destId="{CBCC8BA0-D4C9-4570-A23B-87DC7CEC117A}" srcOrd="1" destOrd="0" parTransId="{0556546A-A024-4814-AE4A-9366CEEF4286}" sibTransId="{E2EEF4B1-76D6-4CE4-A2A9-50BDCB9EC568}"/>
    <dgm:cxn modelId="{014832A3-2407-4F6B-A5B0-E903CD813A99}" type="presOf" srcId="{545BB28C-C4D1-4C83-8436-46567157725F}" destId="{D6DE3EAC-6A6A-47EA-8A8E-309B8A597503}" srcOrd="0" destOrd="0" presId="urn:microsoft.com/office/officeart/2005/8/layout/vList6"/>
    <dgm:cxn modelId="{9A2BE2C3-F88B-4B98-8BC1-03803765F1F7}" srcId="{545BB28C-C4D1-4C83-8436-46567157725F}" destId="{B3EE5143-BCA0-41B9-AAE6-768B7710924F}" srcOrd="0" destOrd="0" parTransId="{B294FEFE-C3E5-4545-833C-53BC27AF3515}" sibTransId="{BE5471F6-E9C7-4FF5-8C8B-C0C40AD4B3EA}"/>
    <dgm:cxn modelId="{EB97F8D7-CDAA-4590-8C40-31869E6B93B0}" type="presOf" srcId="{BD9B3FFF-291B-484D-8F42-7B18E40F5D92}" destId="{9C54FBD3-AA1B-4695-82A0-5D4002C145AC}" srcOrd="0" destOrd="0" presId="urn:microsoft.com/office/officeart/2005/8/layout/vList6"/>
    <dgm:cxn modelId="{93ED75D8-46E7-41BF-AFE9-E466291F242F}" srcId="{8FF6D3D8-4317-4DED-B6C0-A92B6C9EF2AE}" destId="{545BB28C-C4D1-4C83-8436-46567157725F}" srcOrd="0" destOrd="0" parTransId="{F8780FC6-2C28-4BAB-9D14-784CA20CA14B}" sibTransId="{4329435D-28F7-4D58-BDCF-7757F4D20A73}"/>
    <dgm:cxn modelId="{287038CC-53A0-4638-BF66-859D77885E98}" type="presParOf" srcId="{87408BA9-F510-4392-B2D2-FE2B6DA93FDE}" destId="{A410725F-C916-467A-9D15-B554C51C3B1F}" srcOrd="0" destOrd="0" presId="urn:microsoft.com/office/officeart/2005/8/layout/vList6"/>
    <dgm:cxn modelId="{5A01D9A5-F749-4CC6-8B31-C36ECA37EDD2}" type="presParOf" srcId="{A410725F-C916-467A-9D15-B554C51C3B1F}" destId="{D6DE3EAC-6A6A-47EA-8A8E-309B8A597503}" srcOrd="0" destOrd="0" presId="urn:microsoft.com/office/officeart/2005/8/layout/vList6"/>
    <dgm:cxn modelId="{3F262DC8-9A2F-450D-846F-5E88EFF48646}" type="presParOf" srcId="{A410725F-C916-467A-9D15-B554C51C3B1F}" destId="{7850343E-2F1F-40CD-88DA-A4F137529DC4}" srcOrd="1" destOrd="0" presId="urn:microsoft.com/office/officeart/2005/8/layout/vList6"/>
    <dgm:cxn modelId="{F6948BFE-E4A1-4015-A587-582F73CBAFE0}" type="presParOf" srcId="{87408BA9-F510-4392-B2D2-FE2B6DA93FDE}" destId="{16B47025-923D-454C-92CF-3193B8BC31AF}" srcOrd="1" destOrd="0" presId="urn:microsoft.com/office/officeart/2005/8/layout/vList6"/>
    <dgm:cxn modelId="{1DA931A0-9C58-4D10-95E3-DA4E5DDAE87D}" type="presParOf" srcId="{87408BA9-F510-4392-B2D2-FE2B6DA93FDE}" destId="{3899FCDC-7F7A-4E3C-8A53-1CFC9E2B389A}" srcOrd="2" destOrd="0" presId="urn:microsoft.com/office/officeart/2005/8/layout/vList6"/>
    <dgm:cxn modelId="{443AFAF8-1D33-4B4E-A3E3-4766DFC0C536}" type="presParOf" srcId="{3899FCDC-7F7A-4E3C-8A53-1CFC9E2B389A}" destId="{D70B608C-1BB5-47F3-801B-D81E2D20D6D6}" srcOrd="0" destOrd="0" presId="urn:microsoft.com/office/officeart/2005/8/layout/vList6"/>
    <dgm:cxn modelId="{C1933991-3F74-48DE-8694-7C63B15F558E}" type="presParOf" srcId="{3899FCDC-7F7A-4E3C-8A53-1CFC9E2B389A}" destId="{9C54FBD3-AA1B-4695-82A0-5D4002C145AC}" srcOrd="1" destOrd="0" presId="urn:microsoft.com/office/officeart/2005/8/layout/v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FF6D3D8-4317-4DED-B6C0-A92B6C9EF2AE}"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it-IT"/>
        </a:p>
      </dgm:t>
    </dgm:pt>
    <dgm:pt modelId="{545BB28C-C4D1-4C83-8436-46567157725F}">
      <dgm:prSet phldrT="[Testo]" custT="1"/>
      <dgm:spPr/>
      <dgm:t>
        <a:bodyPr/>
        <a:lstStyle/>
        <a:p>
          <a:r>
            <a:rPr lang="it-IT" sz="3600" dirty="0">
              <a:solidFill>
                <a:schemeClr val="tx1"/>
              </a:solidFill>
            </a:rPr>
            <a:t>6</a:t>
          </a:r>
        </a:p>
      </dgm:t>
    </dgm:pt>
    <dgm:pt modelId="{F8780FC6-2C28-4BAB-9D14-784CA20CA14B}" type="parTrans" cxnId="{93ED75D8-46E7-41BF-AFE9-E466291F242F}">
      <dgm:prSet/>
      <dgm:spPr/>
      <dgm:t>
        <a:bodyPr/>
        <a:lstStyle/>
        <a:p>
          <a:endParaRPr lang="it-IT"/>
        </a:p>
      </dgm:t>
    </dgm:pt>
    <dgm:pt modelId="{4329435D-28F7-4D58-BDCF-7757F4D20A73}" type="sibTrans" cxnId="{93ED75D8-46E7-41BF-AFE9-E466291F242F}">
      <dgm:prSet/>
      <dgm:spPr/>
      <dgm:t>
        <a:bodyPr/>
        <a:lstStyle/>
        <a:p>
          <a:endParaRPr lang="it-IT"/>
        </a:p>
      </dgm:t>
    </dgm:pt>
    <dgm:pt modelId="{B3EE5143-BCA0-41B9-AAE6-768B7710924F}">
      <dgm:prSet phldrT="[Testo]" custT="1"/>
      <dgm:spPr/>
      <dgm:t>
        <a:bodyPr/>
        <a:lstStyle/>
        <a:p>
          <a:r>
            <a:rPr lang="it-IT" sz="1600" dirty="0">
              <a:solidFill>
                <a:schemeClr val="tx1"/>
              </a:solidFill>
            </a:rPr>
            <a:t>Nella </a:t>
          </a:r>
          <a:r>
            <a:rPr lang="it-IT" sz="1600" dirty="0">
              <a:solidFill>
                <a:schemeClr val="tx1"/>
              </a:solidFill>
              <a:effectLst>
                <a:outerShdw blurRad="38100" dist="38100" dir="2700000" algn="tl">
                  <a:srgbClr val="000000">
                    <a:alpha val="43137"/>
                  </a:srgbClr>
                </a:outerShdw>
              </a:effectLst>
            </a:rPr>
            <a:t>fase Culminante della Parabola</a:t>
          </a:r>
          <a:r>
            <a:rPr lang="it-IT" sz="1600" dirty="0">
              <a:solidFill>
                <a:schemeClr val="tx1"/>
              </a:solidFill>
            </a:rPr>
            <a:t>, la situazione permane ma gli angoli, bacino, ginocchio, tallone, sono più chiusi, allo scopo di essere il più possibile vicini al cavallo, così da non alzare il suo baricentro e al tempo stesso lasciare piena libertà alla schiena. Il ginocchio è sempre spinto molto in basso: questo avanzare del busto e dell’inforcatura garantiscono di non rimanere in ritardo rispetto al movimento del cavallo.</a:t>
          </a:r>
        </a:p>
      </dgm:t>
    </dgm:pt>
    <dgm:pt modelId="{B294FEFE-C3E5-4545-833C-53BC27AF3515}" type="parTrans" cxnId="{9A2BE2C3-F88B-4B98-8BC1-03803765F1F7}">
      <dgm:prSet/>
      <dgm:spPr/>
      <dgm:t>
        <a:bodyPr/>
        <a:lstStyle/>
        <a:p>
          <a:endParaRPr lang="it-IT"/>
        </a:p>
      </dgm:t>
    </dgm:pt>
    <dgm:pt modelId="{BE5471F6-E9C7-4FF5-8C8B-C0C40AD4B3EA}" type="sibTrans" cxnId="{9A2BE2C3-F88B-4B98-8BC1-03803765F1F7}">
      <dgm:prSet/>
      <dgm:spPr/>
      <dgm:t>
        <a:bodyPr/>
        <a:lstStyle/>
        <a:p>
          <a:endParaRPr lang="it-IT"/>
        </a:p>
      </dgm:t>
    </dgm:pt>
    <dgm:pt modelId="{CBCC8BA0-D4C9-4570-A23B-87DC7CEC117A}">
      <dgm:prSet phldrT="[Testo]" custT="1"/>
      <dgm:spPr/>
      <dgm:t>
        <a:bodyPr/>
        <a:lstStyle/>
        <a:p>
          <a:r>
            <a:rPr lang="it-IT" sz="3600" dirty="0">
              <a:solidFill>
                <a:schemeClr val="tx1"/>
              </a:solidFill>
            </a:rPr>
            <a:t>7</a:t>
          </a:r>
        </a:p>
      </dgm:t>
    </dgm:pt>
    <dgm:pt modelId="{0556546A-A024-4814-AE4A-9366CEEF4286}" type="parTrans" cxnId="{1C5F6765-DAD5-4CBF-9F4B-2F73A480DCC7}">
      <dgm:prSet/>
      <dgm:spPr/>
      <dgm:t>
        <a:bodyPr/>
        <a:lstStyle/>
        <a:p>
          <a:endParaRPr lang="it-IT"/>
        </a:p>
      </dgm:t>
    </dgm:pt>
    <dgm:pt modelId="{E2EEF4B1-76D6-4CE4-A2A9-50BDCB9EC568}" type="sibTrans" cxnId="{1C5F6765-DAD5-4CBF-9F4B-2F73A480DCC7}">
      <dgm:prSet/>
      <dgm:spPr/>
      <dgm:t>
        <a:bodyPr/>
        <a:lstStyle/>
        <a:p>
          <a:endParaRPr lang="it-IT"/>
        </a:p>
      </dgm:t>
    </dgm:pt>
    <dgm:pt modelId="{BD9B3FFF-291B-484D-8F42-7B18E40F5D92}">
      <dgm:prSet phldrT="[Testo]" custT="1"/>
      <dgm:spPr/>
      <dgm:t>
        <a:bodyPr/>
        <a:lstStyle/>
        <a:p>
          <a:r>
            <a:rPr lang="it-IT" sz="1600" dirty="0">
              <a:solidFill>
                <a:schemeClr val="tx1"/>
              </a:solidFill>
            </a:rPr>
            <a:t>Nella </a:t>
          </a:r>
          <a:r>
            <a:rPr lang="it-IT" sz="1600" dirty="0">
              <a:solidFill>
                <a:schemeClr val="tx1"/>
              </a:solidFill>
              <a:effectLst>
                <a:outerShdw blurRad="38100" dist="38100" dir="2700000" algn="tl">
                  <a:srgbClr val="000000">
                    <a:alpha val="43137"/>
                  </a:srgbClr>
                </a:outerShdw>
              </a:effectLst>
            </a:rPr>
            <a:t>Fase Discendente della Parabola</a:t>
          </a:r>
          <a:r>
            <a:rPr lang="it-IT" sz="1600" dirty="0">
              <a:solidFill>
                <a:schemeClr val="tx1"/>
              </a:solidFill>
            </a:rPr>
            <a:t>, l’articolazione del bacino deve aprirsi per evitare l’arretramento sulla sella.  L’elasticità delle reni  permette alla coscia di mantenere aderenza e al ginocchio di rimanere basso in avanti. Non devono essere le spalle a spostarsi indietro, ma il bacino che deve essere portato avanti sotto le spalle. In questa fase il ginocchio tende a risalire leggermente; questo gli permetterà di scendere al momento della ricezione per ammortizzare il peso del cavaliere.</a:t>
          </a:r>
        </a:p>
      </dgm:t>
    </dgm:pt>
    <dgm:pt modelId="{85871329-332D-4D8B-ADE1-A318438A8C23}" type="sibTrans" cxnId="{C984122A-6F94-4A2F-833D-6AE5D7440E61}">
      <dgm:prSet/>
      <dgm:spPr/>
      <dgm:t>
        <a:bodyPr/>
        <a:lstStyle/>
        <a:p>
          <a:endParaRPr lang="it-IT"/>
        </a:p>
      </dgm:t>
    </dgm:pt>
    <dgm:pt modelId="{ABE65C10-D1F2-4A35-A39E-32307011E987}" type="parTrans" cxnId="{C984122A-6F94-4A2F-833D-6AE5D7440E61}">
      <dgm:prSet/>
      <dgm:spPr/>
      <dgm:t>
        <a:bodyPr/>
        <a:lstStyle/>
        <a:p>
          <a:endParaRPr lang="it-IT"/>
        </a:p>
      </dgm:t>
    </dgm:pt>
    <dgm:pt modelId="{6D1CBD05-C19A-4D10-A743-2F714F0C14E9}">
      <dgm:prSet/>
      <dgm:spPr/>
      <dgm:t>
        <a:bodyPr/>
        <a:lstStyle/>
        <a:p>
          <a:endParaRPr lang="it-IT"/>
        </a:p>
      </dgm:t>
    </dgm:pt>
    <dgm:pt modelId="{7FB1B08F-27C3-4B89-810D-85A54C831FF3}" type="parTrans" cxnId="{09902824-7FA2-4DE9-84B1-870038CF6502}">
      <dgm:prSet/>
      <dgm:spPr/>
      <dgm:t>
        <a:bodyPr/>
        <a:lstStyle/>
        <a:p>
          <a:endParaRPr lang="it-IT"/>
        </a:p>
      </dgm:t>
    </dgm:pt>
    <dgm:pt modelId="{9C7F5CAE-4B62-4B47-9C87-899B92296DAB}" type="sibTrans" cxnId="{09902824-7FA2-4DE9-84B1-870038CF6502}">
      <dgm:prSet/>
      <dgm:spPr/>
      <dgm:t>
        <a:bodyPr/>
        <a:lstStyle/>
        <a:p>
          <a:endParaRPr lang="it-IT"/>
        </a:p>
      </dgm:t>
    </dgm:pt>
    <dgm:pt modelId="{152C6B3D-ECB8-4982-8C0D-2BA8307DA586}">
      <dgm:prSet/>
      <dgm:spPr/>
      <dgm:t>
        <a:bodyPr/>
        <a:lstStyle/>
        <a:p>
          <a:endParaRPr lang="it-IT" dirty="0"/>
        </a:p>
      </dgm:t>
    </dgm:pt>
    <dgm:pt modelId="{475FF9C4-0F9C-4F2D-B778-FC408A5DD69F}" type="parTrans" cxnId="{A9B1DD68-0789-4D8E-9174-5A8763A13DD6}">
      <dgm:prSet/>
      <dgm:spPr/>
      <dgm:t>
        <a:bodyPr/>
        <a:lstStyle/>
        <a:p>
          <a:endParaRPr lang="it-IT"/>
        </a:p>
      </dgm:t>
    </dgm:pt>
    <dgm:pt modelId="{0ADA17B3-9EC4-4713-93D4-28FD7B62CE96}" type="sibTrans" cxnId="{A9B1DD68-0789-4D8E-9174-5A8763A13DD6}">
      <dgm:prSet/>
      <dgm:spPr/>
      <dgm:t>
        <a:bodyPr/>
        <a:lstStyle/>
        <a:p>
          <a:endParaRPr lang="it-IT"/>
        </a:p>
      </dgm:t>
    </dgm:pt>
    <dgm:pt modelId="{87408BA9-F510-4392-B2D2-FE2B6DA93FDE}" type="pres">
      <dgm:prSet presAssocID="{8FF6D3D8-4317-4DED-B6C0-A92B6C9EF2AE}" presName="Name0" presStyleCnt="0">
        <dgm:presLayoutVars>
          <dgm:dir/>
          <dgm:animLvl val="lvl"/>
          <dgm:resizeHandles/>
        </dgm:presLayoutVars>
      </dgm:prSet>
      <dgm:spPr/>
    </dgm:pt>
    <dgm:pt modelId="{A410725F-C916-467A-9D15-B554C51C3B1F}" type="pres">
      <dgm:prSet presAssocID="{545BB28C-C4D1-4C83-8436-46567157725F}" presName="linNode" presStyleCnt="0"/>
      <dgm:spPr/>
    </dgm:pt>
    <dgm:pt modelId="{D6DE3EAC-6A6A-47EA-8A8E-309B8A597503}" type="pres">
      <dgm:prSet presAssocID="{545BB28C-C4D1-4C83-8436-46567157725F}" presName="parentShp" presStyleLbl="node1" presStyleIdx="0" presStyleCnt="2" custScaleX="16251" custScaleY="82573">
        <dgm:presLayoutVars>
          <dgm:bulletEnabled val="1"/>
        </dgm:presLayoutVars>
      </dgm:prSet>
      <dgm:spPr/>
    </dgm:pt>
    <dgm:pt modelId="{7850343E-2F1F-40CD-88DA-A4F137529DC4}" type="pres">
      <dgm:prSet presAssocID="{545BB28C-C4D1-4C83-8436-46567157725F}" presName="childShp" presStyleLbl="bgAccFollowNode1" presStyleIdx="0" presStyleCnt="2" custScaleX="116763">
        <dgm:presLayoutVars>
          <dgm:bulletEnabled val="1"/>
        </dgm:presLayoutVars>
      </dgm:prSet>
      <dgm:spPr/>
    </dgm:pt>
    <dgm:pt modelId="{16B47025-923D-454C-92CF-3193B8BC31AF}" type="pres">
      <dgm:prSet presAssocID="{4329435D-28F7-4D58-BDCF-7757F4D20A73}" presName="spacing" presStyleCnt="0"/>
      <dgm:spPr/>
    </dgm:pt>
    <dgm:pt modelId="{3899FCDC-7F7A-4E3C-8A53-1CFC9E2B389A}" type="pres">
      <dgm:prSet presAssocID="{CBCC8BA0-D4C9-4570-A23B-87DC7CEC117A}" presName="linNode" presStyleCnt="0"/>
      <dgm:spPr/>
    </dgm:pt>
    <dgm:pt modelId="{D70B608C-1BB5-47F3-801B-D81E2D20D6D6}" type="pres">
      <dgm:prSet presAssocID="{CBCC8BA0-D4C9-4570-A23B-87DC7CEC117A}" presName="parentShp" presStyleLbl="node1" presStyleIdx="1" presStyleCnt="2" custScaleX="16251" custScaleY="82573" custLinFactNeighborX="186" custLinFactNeighborY="-20173">
        <dgm:presLayoutVars>
          <dgm:bulletEnabled val="1"/>
        </dgm:presLayoutVars>
      </dgm:prSet>
      <dgm:spPr/>
    </dgm:pt>
    <dgm:pt modelId="{9C54FBD3-AA1B-4695-82A0-5D4002C145AC}" type="pres">
      <dgm:prSet presAssocID="{CBCC8BA0-D4C9-4570-A23B-87DC7CEC117A}" presName="childShp" presStyleLbl="bgAccFollowNode1" presStyleIdx="1" presStyleCnt="2" custScaleX="116763" custLinFactNeighborX="279" custLinFactNeighborY="-20173">
        <dgm:presLayoutVars>
          <dgm:bulletEnabled val="1"/>
        </dgm:presLayoutVars>
      </dgm:prSet>
      <dgm:spPr/>
    </dgm:pt>
  </dgm:ptLst>
  <dgm:cxnLst>
    <dgm:cxn modelId="{251B5006-5FFB-42A7-A07B-62F96C67DF8E}" type="presOf" srcId="{B3EE5143-BCA0-41B9-AAE6-768B7710924F}" destId="{7850343E-2F1F-40CD-88DA-A4F137529DC4}" srcOrd="0" destOrd="0" presId="urn:microsoft.com/office/officeart/2005/8/layout/vList6"/>
    <dgm:cxn modelId="{2AC59313-F0A0-4E0E-938D-429B256750BD}" type="presOf" srcId="{8FF6D3D8-4317-4DED-B6C0-A92B6C9EF2AE}" destId="{87408BA9-F510-4392-B2D2-FE2B6DA93FDE}" srcOrd="0" destOrd="0" presId="urn:microsoft.com/office/officeart/2005/8/layout/vList6"/>
    <dgm:cxn modelId="{09902824-7FA2-4DE9-84B1-870038CF6502}" srcId="{CBCC8BA0-D4C9-4570-A23B-87DC7CEC117A}" destId="{6D1CBD05-C19A-4D10-A743-2F714F0C14E9}" srcOrd="2" destOrd="0" parTransId="{7FB1B08F-27C3-4B89-810D-85A54C831FF3}" sibTransId="{9C7F5CAE-4B62-4B47-9C87-899B92296DAB}"/>
    <dgm:cxn modelId="{C984122A-6F94-4A2F-833D-6AE5D7440E61}" srcId="{CBCC8BA0-D4C9-4570-A23B-87DC7CEC117A}" destId="{BD9B3FFF-291B-484D-8F42-7B18E40F5D92}" srcOrd="0" destOrd="0" parTransId="{ABE65C10-D1F2-4A35-A39E-32307011E987}" sibTransId="{85871329-332D-4D8B-ADE1-A318438A8C23}"/>
    <dgm:cxn modelId="{F5649F2A-ED4D-495C-AE15-740D3CF47172}" type="presOf" srcId="{152C6B3D-ECB8-4982-8C0D-2BA8307DA586}" destId="{9C54FBD3-AA1B-4695-82A0-5D4002C145AC}" srcOrd="0" destOrd="1" presId="urn:microsoft.com/office/officeart/2005/8/layout/vList6"/>
    <dgm:cxn modelId="{42F9C563-B746-40DC-8AC9-5FE554B0DD16}" type="presOf" srcId="{CBCC8BA0-D4C9-4570-A23B-87DC7CEC117A}" destId="{D70B608C-1BB5-47F3-801B-D81E2D20D6D6}" srcOrd="0" destOrd="0" presId="urn:microsoft.com/office/officeart/2005/8/layout/vList6"/>
    <dgm:cxn modelId="{1C5F6765-DAD5-4CBF-9F4B-2F73A480DCC7}" srcId="{8FF6D3D8-4317-4DED-B6C0-A92B6C9EF2AE}" destId="{CBCC8BA0-D4C9-4570-A23B-87DC7CEC117A}" srcOrd="1" destOrd="0" parTransId="{0556546A-A024-4814-AE4A-9366CEEF4286}" sibTransId="{E2EEF4B1-76D6-4CE4-A2A9-50BDCB9EC568}"/>
    <dgm:cxn modelId="{A9B1DD68-0789-4D8E-9174-5A8763A13DD6}" srcId="{CBCC8BA0-D4C9-4570-A23B-87DC7CEC117A}" destId="{152C6B3D-ECB8-4982-8C0D-2BA8307DA586}" srcOrd="1" destOrd="0" parTransId="{475FF9C4-0F9C-4F2D-B778-FC408A5DD69F}" sibTransId="{0ADA17B3-9EC4-4713-93D4-28FD7B62CE96}"/>
    <dgm:cxn modelId="{014832A3-2407-4F6B-A5B0-E903CD813A99}" type="presOf" srcId="{545BB28C-C4D1-4C83-8436-46567157725F}" destId="{D6DE3EAC-6A6A-47EA-8A8E-309B8A597503}" srcOrd="0" destOrd="0" presId="urn:microsoft.com/office/officeart/2005/8/layout/vList6"/>
    <dgm:cxn modelId="{9A2BE2C3-F88B-4B98-8BC1-03803765F1F7}" srcId="{545BB28C-C4D1-4C83-8436-46567157725F}" destId="{B3EE5143-BCA0-41B9-AAE6-768B7710924F}" srcOrd="0" destOrd="0" parTransId="{B294FEFE-C3E5-4545-833C-53BC27AF3515}" sibTransId="{BE5471F6-E9C7-4FF5-8C8B-C0C40AD4B3EA}"/>
    <dgm:cxn modelId="{EB97F8D7-CDAA-4590-8C40-31869E6B93B0}" type="presOf" srcId="{BD9B3FFF-291B-484D-8F42-7B18E40F5D92}" destId="{9C54FBD3-AA1B-4695-82A0-5D4002C145AC}" srcOrd="0" destOrd="0" presId="urn:microsoft.com/office/officeart/2005/8/layout/vList6"/>
    <dgm:cxn modelId="{93ED75D8-46E7-41BF-AFE9-E466291F242F}" srcId="{8FF6D3D8-4317-4DED-B6C0-A92B6C9EF2AE}" destId="{545BB28C-C4D1-4C83-8436-46567157725F}" srcOrd="0" destOrd="0" parTransId="{F8780FC6-2C28-4BAB-9D14-784CA20CA14B}" sibTransId="{4329435D-28F7-4D58-BDCF-7757F4D20A73}"/>
    <dgm:cxn modelId="{C4125BF0-D642-41FE-9658-431ECB33CBC2}" type="presOf" srcId="{6D1CBD05-C19A-4D10-A743-2F714F0C14E9}" destId="{9C54FBD3-AA1B-4695-82A0-5D4002C145AC}" srcOrd="0" destOrd="2" presId="urn:microsoft.com/office/officeart/2005/8/layout/vList6"/>
    <dgm:cxn modelId="{287038CC-53A0-4638-BF66-859D77885E98}" type="presParOf" srcId="{87408BA9-F510-4392-B2D2-FE2B6DA93FDE}" destId="{A410725F-C916-467A-9D15-B554C51C3B1F}" srcOrd="0" destOrd="0" presId="urn:microsoft.com/office/officeart/2005/8/layout/vList6"/>
    <dgm:cxn modelId="{5A01D9A5-F749-4CC6-8B31-C36ECA37EDD2}" type="presParOf" srcId="{A410725F-C916-467A-9D15-B554C51C3B1F}" destId="{D6DE3EAC-6A6A-47EA-8A8E-309B8A597503}" srcOrd="0" destOrd="0" presId="urn:microsoft.com/office/officeart/2005/8/layout/vList6"/>
    <dgm:cxn modelId="{3F262DC8-9A2F-450D-846F-5E88EFF48646}" type="presParOf" srcId="{A410725F-C916-467A-9D15-B554C51C3B1F}" destId="{7850343E-2F1F-40CD-88DA-A4F137529DC4}" srcOrd="1" destOrd="0" presId="urn:microsoft.com/office/officeart/2005/8/layout/vList6"/>
    <dgm:cxn modelId="{F6948BFE-E4A1-4015-A587-582F73CBAFE0}" type="presParOf" srcId="{87408BA9-F510-4392-B2D2-FE2B6DA93FDE}" destId="{16B47025-923D-454C-92CF-3193B8BC31AF}" srcOrd="1" destOrd="0" presId="urn:microsoft.com/office/officeart/2005/8/layout/vList6"/>
    <dgm:cxn modelId="{1DA931A0-9C58-4D10-95E3-DA4E5DDAE87D}" type="presParOf" srcId="{87408BA9-F510-4392-B2D2-FE2B6DA93FDE}" destId="{3899FCDC-7F7A-4E3C-8A53-1CFC9E2B389A}" srcOrd="2" destOrd="0" presId="urn:microsoft.com/office/officeart/2005/8/layout/vList6"/>
    <dgm:cxn modelId="{443AFAF8-1D33-4B4E-A3E3-4766DFC0C536}" type="presParOf" srcId="{3899FCDC-7F7A-4E3C-8A53-1CFC9E2B389A}" destId="{D70B608C-1BB5-47F3-801B-D81E2D20D6D6}" srcOrd="0" destOrd="0" presId="urn:microsoft.com/office/officeart/2005/8/layout/vList6"/>
    <dgm:cxn modelId="{C1933991-3F74-48DE-8694-7C63B15F558E}" type="presParOf" srcId="{3899FCDC-7F7A-4E3C-8A53-1CFC9E2B389A}" destId="{9C54FBD3-AA1B-4695-82A0-5D4002C145AC}" srcOrd="1" destOrd="0" presId="urn:microsoft.com/office/officeart/2005/8/layout/v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34C7A40-4AD5-47D4-AF95-260269F38CE2}"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it-IT"/>
        </a:p>
      </dgm:t>
    </dgm:pt>
    <dgm:pt modelId="{90CB5D0E-F5B9-4351-8206-5CB9EEB4DF41}">
      <dgm:prSet phldrT="[Testo]" custT="1"/>
      <dgm:spPr/>
      <dgm:t>
        <a:bodyPr/>
        <a:lstStyle/>
        <a:p>
          <a:r>
            <a:rPr lang="it-IT" sz="3600" dirty="0">
              <a:solidFill>
                <a:schemeClr val="tx1"/>
              </a:solidFill>
            </a:rPr>
            <a:t>8</a:t>
          </a:r>
        </a:p>
      </dgm:t>
    </dgm:pt>
    <dgm:pt modelId="{3C6B5F45-F94B-4BA1-AFF3-568CDF045BD2}" type="parTrans" cxnId="{97326B58-2A59-4469-B4ED-CFAA1FAE7C2A}">
      <dgm:prSet/>
      <dgm:spPr/>
      <dgm:t>
        <a:bodyPr/>
        <a:lstStyle/>
        <a:p>
          <a:endParaRPr lang="it-IT"/>
        </a:p>
      </dgm:t>
    </dgm:pt>
    <dgm:pt modelId="{F2B0FEF3-FBFB-450E-928C-2409D33B5FC4}" type="sibTrans" cxnId="{97326B58-2A59-4469-B4ED-CFAA1FAE7C2A}">
      <dgm:prSet/>
      <dgm:spPr/>
      <dgm:t>
        <a:bodyPr/>
        <a:lstStyle/>
        <a:p>
          <a:endParaRPr lang="it-IT"/>
        </a:p>
      </dgm:t>
    </dgm:pt>
    <dgm:pt modelId="{0872DA3F-AC12-4075-9F5A-E823C2DDD19E}">
      <dgm:prSet phldrT="[Testo]" custT="1"/>
      <dgm:spPr/>
      <dgm:t>
        <a:bodyPr/>
        <a:lstStyle/>
        <a:p>
          <a:r>
            <a:rPr lang="it-IT" sz="1600" dirty="0">
              <a:solidFill>
                <a:schemeClr val="tx1"/>
              </a:solidFill>
            </a:rPr>
            <a:t>Nella </a:t>
          </a:r>
          <a:r>
            <a:rPr lang="it-IT" sz="1600" dirty="0">
              <a:solidFill>
                <a:schemeClr val="tx1"/>
              </a:solidFill>
              <a:effectLst>
                <a:outerShdw blurRad="38100" dist="38100" dir="2700000" algn="tl">
                  <a:srgbClr val="000000">
                    <a:alpha val="43137"/>
                  </a:srgbClr>
                </a:outerShdw>
              </a:effectLst>
            </a:rPr>
            <a:t>Fase di Ricezione</a:t>
          </a:r>
          <a:r>
            <a:rPr lang="it-IT" sz="1600" dirty="0">
              <a:solidFill>
                <a:schemeClr val="tx1"/>
              </a:solidFill>
            </a:rPr>
            <a:t>, la parte alta del cavaliere prende un ritardo dovuto all’inerzia che tende a farlo sedere in sella; ciò viene evitato dall’avanzamento del bacino portato sotto le spalle. L’azione risulta possibile solo se la posizione del polpaccio rimane corretta e aderente. Coscia e ginocchio vanno con le natiche in avanti-basso, per ammortizzare il peso del cavaliere che è sempre scaricato sulla staffa. </a:t>
          </a:r>
        </a:p>
      </dgm:t>
    </dgm:pt>
    <dgm:pt modelId="{3E34732B-45A3-44AC-9F06-5CE72AA6540D}" type="parTrans" cxnId="{6B23C8A9-FEA0-4E10-B310-DA727DFBAE6E}">
      <dgm:prSet/>
      <dgm:spPr/>
      <dgm:t>
        <a:bodyPr/>
        <a:lstStyle/>
        <a:p>
          <a:endParaRPr lang="it-IT"/>
        </a:p>
      </dgm:t>
    </dgm:pt>
    <dgm:pt modelId="{0DFCE68D-85BE-44A1-B423-2ABA66BD8232}" type="sibTrans" cxnId="{6B23C8A9-FEA0-4E10-B310-DA727DFBAE6E}">
      <dgm:prSet/>
      <dgm:spPr/>
      <dgm:t>
        <a:bodyPr/>
        <a:lstStyle/>
        <a:p>
          <a:endParaRPr lang="it-IT"/>
        </a:p>
      </dgm:t>
    </dgm:pt>
    <dgm:pt modelId="{113EE717-4649-4421-B54B-9CC5B0DD1B66}" type="pres">
      <dgm:prSet presAssocID="{034C7A40-4AD5-47D4-AF95-260269F38CE2}" presName="Name0" presStyleCnt="0">
        <dgm:presLayoutVars>
          <dgm:dir/>
          <dgm:animLvl val="lvl"/>
          <dgm:resizeHandles/>
        </dgm:presLayoutVars>
      </dgm:prSet>
      <dgm:spPr/>
    </dgm:pt>
    <dgm:pt modelId="{EA7780D4-E11F-48BD-B296-D3A1C9A6EC60}" type="pres">
      <dgm:prSet presAssocID="{90CB5D0E-F5B9-4351-8206-5CB9EEB4DF41}" presName="linNode" presStyleCnt="0"/>
      <dgm:spPr/>
    </dgm:pt>
    <dgm:pt modelId="{2673139A-7268-4EF6-A001-14B5654E3BE8}" type="pres">
      <dgm:prSet presAssocID="{90CB5D0E-F5B9-4351-8206-5CB9EEB4DF41}" presName="parentShp" presStyleLbl="node1" presStyleIdx="0" presStyleCnt="1" custScaleX="18310" custLinFactNeighborX="-65" custLinFactNeighborY="-104">
        <dgm:presLayoutVars>
          <dgm:bulletEnabled val="1"/>
        </dgm:presLayoutVars>
      </dgm:prSet>
      <dgm:spPr/>
    </dgm:pt>
    <dgm:pt modelId="{A27F642D-1E74-4416-9DAE-B0D4237E1179}" type="pres">
      <dgm:prSet presAssocID="{90CB5D0E-F5B9-4351-8206-5CB9EEB4DF41}" presName="childShp" presStyleLbl="bgAccFollowNode1" presStyleIdx="0" presStyleCnt="1" custScaleX="133825" custLinFactNeighborX="-652" custLinFactNeighborY="-19354">
        <dgm:presLayoutVars>
          <dgm:bulletEnabled val="1"/>
        </dgm:presLayoutVars>
      </dgm:prSet>
      <dgm:spPr/>
    </dgm:pt>
  </dgm:ptLst>
  <dgm:cxnLst>
    <dgm:cxn modelId="{EC473E58-27D8-4E9A-B5B0-AB726240E7D9}" type="presOf" srcId="{034C7A40-4AD5-47D4-AF95-260269F38CE2}" destId="{113EE717-4649-4421-B54B-9CC5B0DD1B66}" srcOrd="0" destOrd="0" presId="urn:microsoft.com/office/officeart/2005/8/layout/vList6"/>
    <dgm:cxn modelId="{97326B58-2A59-4469-B4ED-CFAA1FAE7C2A}" srcId="{034C7A40-4AD5-47D4-AF95-260269F38CE2}" destId="{90CB5D0E-F5B9-4351-8206-5CB9EEB4DF41}" srcOrd="0" destOrd="0" parTransId="{3C6B5F45-F94B-4BA1-AFF3-568CDF045BD2}" sibTransId="{F2B0FEF3-FBFB-450E-928C-2409D33B5FC4}"/>
    <dgm:cxn modelId="{26AB429A-2F44-4BA1-AAA8-9592C4BFAE6F}" type="presOf" srcId="{90CB5D0E-F5B9-4351-8206-5CB9EEB4DF41}" destId="{2673139A-7268-4EF6-A001-14B5654E3BE8}" srcOrd="0" destOrd="0" presId="urn:microsoft.com/office/officeart/2005/8/layout/vList6"/>
    <dgm:cxn modelId="{BF8472A7-A2B8-4A9F-BD30-7056B5E5BF93}" type="presOf" srcId="{0872DA3F-AC12-4075-9F5A-E823C2DDD19E}" destId="{A27F642D-1E74-4416-9DAE-B0D4237E1179}" srcOrd="0" destOrd="0" presId="urn:microsoft.com/office/officeart/2005/8/layout/vList6"/>
    <dgm:cxn modelId="{6B23C8A9-FEA0-4E10-B310-DA727DFBAE6E}" srcId="{90CB5D0E-F5B9-4351-8206-5CB9EEB4DF41}" destId="{0872DA3F-AC12-4075-9F5A-E823C2DDD19E}" srcOrd="0" destOrd="0" parTransId="{3E34732B-45A3-44AC-9F06-5CE72AA6540D}" sibTransId="{0DFCE68D-85BE-44A1-B423-2ABA66BD8232}"/>
    <dgm:cxn modelId="{6701FD26-65E8-4FE8-B578-3CFE8912C11E}" type="presParOf" srcId="{113EE717-4649-4421-B54B-9CC5B0DD1B66}" destId="{EA7780D4-E11F-48BD-B296-D3A1C9A6EC60}" srcOrd="0" destOrd="0" presId="urn:microsoft.com/office/officeart/2005/8/layout/vList6"/>
    <dgm:cxn modelId="{58C63E86-B2DC-473B-AF2D-4942BF3B994C}" type="presParOf" srcId="{EA7780D4-E11F-48BD-B296-D3A1C9A6EC60}" destId="{2673139A-7268-4EF6-A001-14B5654E3BE8}" srcOrd="0" destOrd="0" presId="urn:microsoft.com/office/officeart/2005/8/layout/vList6"/>
    <dgm:cxn modelId="{E40C2936-582E-48EA-92C7-211C1EE6223F}" type="presParOf" srcId="{EA7780D4-E11F-48BD-B296-D3A1C9A6EC60}" destId="{A27F642D-1E74-4416-9DAE-B0D4237E1179}" srcOrd="1" destOrd="0" presId="urn:microsoft.com/office/officeart/2005/8/layout/vList6"/>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F82E8F-0DAB-4B05-BCD6-0CFBF14AE8E4}">
      <dsp:nvSpPr>
        <dsp:cNvPr id="0" name=""/>
        <dsp:cNvSpPr/>
      </dsp:nvSpPr>
      <dsp:spPr>
        <a:xfrm>
          <a:off x="-6737144" y="-1030171"/>
          <a:ext cx="8018318" cy="8018318"/>
        </a:xfrm>
        <a:prstGeom prst="blockArc">
          <a:avLst>
            <a:gd name="adj1" fmla="val 18900000"/>
            <a:gd name="adj2" fmla="val 2700000"/>
            <a:gd name="adj3" fmla="val 269"/>
          </a:avLst>
        </a:prstGeom>
        <a:noFill/>
        <a:ln w="10795"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848D6EB-D489-4BA4-8E47-6F49F6F5D872}">
      <dsp:nvSpPr>
        <dsp:cNvPr id="0" name=""/>
        <dsp:cNvSpPr/>
      </dsp:nvSpPr>
      <dsp:spPr>
        <a:xfrm>
          <a:off x="670371" y="458049"/>
          <a:ext cx="9118282" cy="916574"/>
        </a:xfrm>
        <a:prstGeom prst="rect">
          <a:avLst/>
        </a:prstGeom>
        <a:gradFill flip="none" rotWithShape="1">
          <a:gsLst>
            <a:gs pos="0">
              <a:schemeClr val="accent1">
                <a:lumMod val="75000"/>
              </a:schemeClr>
            </a:gs>
            <a:gs pos="100000">
              <a:schemeClr val="bg1"/>
            </a:gs>
          </a:gsLst>
          <a:lin ang="0" scaled="1"/>
          <a:tileRect/>
        </a:gra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7531" tIns="48260" rIns="48260" bIns="48260" numCol="1" spcCol="1270" anchor="ctr" anchorCtr="0">
          <a:noAutofit/>
        </a:bodyPr>
        <a:lstStyle/>
        <a:p>
          <a:pPr marL="0" lvl="0" indent="0" algn="l" defTabSz="844550">
            <a:lnSpc>
              <a:spcPct val="90000"/>
            </a:lnSpc>
            <a:spcBef>
              <a:spcPct val="0"/>
            </a:spcBef>
            <a:spcAft>
              <a:spcPct val="35000"/>
            </a:spcAft>
            <a:buNone/>
          </a:pPr>
          <a:r>
            <a:rPr lang="it-IT" sz="1900" kern="1200" dirty="0">
              <a:solidFill>
                <a:schemeClr val="tx1"/>
              </a:solidFill>
            </a:rPr>
            <a:t>Successivamente all’avvicinamento inizierà la ‘‘</a:t>
          </a:r>
          <a:r>
            <a:rPr lang="it-IT" sz="1900" kern="1200" dirty="0">
              <a:solidFill>
                <a:schemeClr val="tx1"/>
              </a:solidFill>
              <a:effectLst>
                <a:outerShdw blurRad="38100" dist="38100" dir="2700000" algn="tl">
                  <a:srgbClr val="000000">
                    <a:alpha val="43137"/>
                  </a:srgbClr>
                </a:outerShdw>
              </a:effectLst>
            </a:rPr>
            <a:t>Fase di Battuta</a:t>
          </a:r>
          <a:r>
            <a:rPr lang="it-IT" sz="1900" kern="1200" dirty="0">
              <a:solidFill>
                <a:schemeClr val="tx1"/>
              </a:solidFill>
            </a:rPr>
            <a:t>’’ degli arti anteriori, che serve a consentire l’innalzamento del treno anteriore e raccogliere gli arti posteriori sotto di sé (‘‘</a:t>
          </a:r>
          <a:r>
            <a:rPr lang="it-IT" sz="1900" kern="1200" dirty="0">
              <a:solidFill>
                <a:schemeClr val="tx1"/>
              </a:solidFill>
              <a:effectLst>
                <a:outerShdw blurRad="38100" dist="38100" dir="2700000" algn="tl">
                  <a:srgbClr val="000000">
                    <a:alpha val="43137"/>
                  </a:srgbClr>
                </a:outerShdw>
              </a:effectLst>
            </a:rPr>
            <a:t>Chiamata</a:t>
          </a:r>
          <a:r>
            <a:rPr lang="it-IT" sz="1900" kern="1200" dirty="0">
              <a:solidFill>
                <a:schemeClr val="tx1"/>
              </a:solidFill>
            </a:rPr>
            <a:t>’’) per poter preparare la fase di Propulsione.</a:t>
          </a:r>
        </a:p>
      </dsp:txBody>
      <dsp:txXfrm>
        <a:off x="670371" y="458049"/>
        <a:ext cx="9118282" cy="916574"/>
      </dsp:txXfrm>
    </dsp:sp>
    <dsp:sp modelId="{82FEB504-17CB-40D7-BF9B-3C14C9CE99CD}">
      <dsp:nvSpPr>
        <dsp:cNvPr id="0" name=""/>
        <dsp:cNvSpPr/>
      </dsp:nvSpPr>
      <dsp:spPr>
        <a:xfrm>
          <a:off x="97512" y="343477"/>
          <a:ext cx="1145718" cy="1145718"/>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B75662DA-3B60-4E48-9711-4E70012AD96C}">
      <dsp:nvSpPr>
        <dsp:cNvPr id="0" name=""/>
        <dsp:cNvSpPr/>
      </dsp:nvSpPr>
      <dsp:spPr>
        <a:xfrm>
          <a:off x="1195864" y="1833149"/>
          <a:ext cx="8592789" cy="916574"/>
        </a:xfrm>
        <a:prstGeom prst="rect">
          <a:avLst/>
        </a:prstGeom>
        <a:gradFill flip="none" rotWithShape="1">
          <a:gsLst>
            <a:gs pos="0">
              <a:schemeClr val="accent1">
                <a:lumMod val="75000"/>
              </a:schemeClr>
            </a:gs>
            <a:gs pos="100000">
              <a:schemeClr val="bg1"/>
            </a:gs>
          </a:gsLst>
          <a:lin ang="0" scaled="1"/>
          <a:tileRect/>
        </a:gra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7531" tIns="48260" rIns="48260" bIns="48260" numCol="1" spcCol="1270" anchor="ctr" anchorCtr="0">
          <a:noAutofit/>
        </a:bodyPr>
        <a:lstStyle/>
        <a:p>
          <a:pPr marL="0" lvl="0" indent="0" algn="l" defTabSz="844550">
            <a:lnSpc>
              <a:spcPct val="90000"/>
            </a:lnSpc>
            <a:spcBef>
              <a:spcPct val="0"/>
            </a:spcBef>
            <a:spcAft>
              <a:spcPct val="35000"/>
            </a:spcAft>
            <a:buNone/>
          </a:pPr>
          <a:r>
            <a:rPr lang="it-IT" sz="1900" kern="1200" dirty="0">
              <a:solidFill>
                <a:schemeClr val="tx1"/>
              </a:solidFill>
            </a:rPr>
            <a:t>Nella ‘‘</a:t>
          </a:r>
          <a:r>
            <a:rPr lang="it-IT" sz="1900" kern="1200" dirty="0">
              <a:solidFill>
                <a:schemeClr val="tx1"/>
              </a:solidFill>
              <a:effectLst>
                <a:outerShdw blurRad="38100" dist="38100" dir="2700000" algn="tl">
                  <a:srgbClr val="000000">
                    <a:alpha val="43137"/>
                  </a:srgbClr>
                </a:outerShdw>
              </a:effectLst>
            </a:rPr>
            <a:t>Fase di Propulsione</a:t>
          </a:r>
          <a:r>
            <a:rPr lang="it-IT" sz="1900" kern="1200" dirty="0">
              <a:solidFill>
                <a:schemeClr val="tx1"/>
              </a:solidFill>
            </a:rPr>
            <a:t>’’ il cavallo allunga verso l’alto l’incollatura e si dà la spinta con il treno posteriore per sollevarsi.</a:t>
          </a:r>
        </a:p>
      </dsp:txBody>
      <dsp:txXfrm>
        <a:off x="1195864" y="1833149"/>
        <a:ext cx="8592789" cy="916574"/>
      </dsp:txXfrm>
    </dsp:sp>
    <dsp:sp modelId="{F33F01BC-A862-4DE9-A797-0B4CF39BD49A}">
      <dsp:nvSpPr>
        <dsp:cNvPr id="0" name=""/>
        <dsp:cNvSpPr/>
      </dsp:nvSpPr>
      <dsp:spPr>
        <a:xfrm>
          <a:off x="623005" y="1718577"/>
          <a:ext cx="1145718" cy="1145718"/>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E3FA7106-DD42-4639-9F3E-0F217D36C8F7}">
      <dsp:nvSpPr>
        <dsp:cNvPr id="0" name=""/>
        <dsp:cNvSpPr/>
      </dsp:nvSpPr>
      <dsp:spPr>
        <a:xfrm>
          <a:off x="1195864" y="3208250"/>
          <a:ext cx="8592789" cy="916574"/>
        </a:xfrm>
        <a:prstGeom prst="rect">
          <a:avLst/>
        </a:prstGeom>
        <a:gradFill flip="none" rotWithShape="1">
          <a:gsLst>
            <a:gs pos="0">
              <a:schemeClr val="accent1">
                <a:lumMod val="75000"/>
              </a:schemeClr>
            </a:gs>
            <a:gs pos="100000">
              <a:schemeClr val="bg1"/>
            </a:gs>
          </a:gsLst>
          <a:lin ang="0" scaled="1"/>
          <a:tileRect/>
        </a:gra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7531" tIns="48260" rIns="48260" bIns="48260" numCol="1" spcCol="1270" anchor="ctr" anchorCtr="0">
          <a:noAutofit/>
        </a:bodyPr>
        <a:lstStyle/>
        <a:p>
          <a:pPr marL="0" lvl="0" indent="0" algn="l" defTabSz="844550">
            <a:lnSpc>
              <a:spcPct val="90000"/>
            </a:lnSpc>
            <a:spcBef>
              <a:spcPct val="0"/>
            </a:spcBef>
            <a:spcAft>
              <a:spcPct val="35000"/>
            </a:spcAft>
            <a:buNone/>
          </a:pPr>
          <a:r>
            <a:rPr lang="it-IT" sz="1900" kern="1200" dirty="0">
              <a:solidFill>
                <a:schemeClr val="tx1"/>
              </a:solidFill>
            </a:rPr>
            <a:t>Inizia così la ‘‘</a:t>
          </a:r>
          <a:r>
            <a:rPr lang="it-IT" sz="1900" kern="1200" dirty="0">
              <a:solidFill>
                <a:schemeClr val="tx1"/>
              </a:solidFill>
              <a:effectLst>
                <a:outerShdw blurRad="38100" dist="38100" dir="2700000" algn="tl">
                  <a:srgbClr val="000000">
                    <a:alpha val="43137"/>
                  </a:srgbClr>
                </a:outerShdw>
              </a:effectLst>
            </a:rPr>
            <a:t>Fase di Parabola</a:t>
          </a:r>
          <a:r>
            <a:rPr lang="it-IT" sz="1900" kern="1200" dirty="0">
              <a:solidFill>
                <a:schemeClr val="tx1"/>
              </a:solidFill>
            </a:rPr>
            <a:t>’’, che si divide in fase ascendente, apicale e discendente.</a:t>
          </a:r>
        </a:p>
      </dsp:txBody>
      <dsp:txXfrm>
        <a:off x="1195864" y="3208250"/>
        <a:ext cx="8592789" cy="916574"/>
      </dsp:txXfrm>
    </dsp:sp>
    <dsp:sp modelId="{B0303F83-F8C5-4FD0-AB4B-472D8585E5EF}">
      <dsp:nvSpPr>
        <dsp:cNvPr id="0" name=""/>
        <dsp:cNvSpPr/>
      </dsp:nvSpPr>
      <dsp:spPr>
        <a:xfrm>
          <a:off x="623005" y="3093678"/>
          <a:ext cx="1145718" cy="1145718"/>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A6B18CFC-6DE2-4152-94DF-5A0E9B2842C9}">
      <dsp:nvSpPr>
        <dsp:cNvPr id="0" name=""/>
        <dsp:cNvSpPr/>
      </dsp:nvSpPr>
      <dsp:spPr>
        <a:xfrm>
          <a:off x="670371" y="4259231"/>
          <a:ext cx="9118282" cy="1564813"/>
        </a:xfrm>
        <a:prstGeom prst="rect">
          <a:avLst/>
        </a:prstGeom>
        <a:gradFill flip="none" rotWithShape="1">
          <a:gsLst>
            <a:gs pos="0">
              <a:schemeClr val="accent1">
                <a:lumMod val="75000"/>
              </a:schemeClr>
            </a:gs>
            <a:gs pos="100000">
              <a:schemeClr val="bg1"/>
            </a:gs>
          </a:gsLst>
          <a:lin ang="0" scaled="1"/>
          <a:tileRect/>
        </a:gra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7531" tIns="162560" rIns="162560" bIns="162560" numCol="1" spcCol="1270" anchor="ctr" anchorCtr="0">
          <a:noAutofit/>
        </a:bodyPr>
        <a:lstStyle/>
        <a:p>
          <a:pPr marL="0" lvl="0" indent="0" algn="l" defTabSz="2844800">
            <a:lnSpc>
              <a:spcPct val="90000"/>
            </a:lnSpc>
            <a:spcBef>
              <a:spcPct val="0"/>
            </a:spcBef>
            <a:spcAft>
              <a:spcPct val="35000"/>
            </a:spcAft>
            <a:buNone/>
          </a:pPr>
          <a:endParaRPr lang="it-IT" sz="6400" kern="1200"/>
        </a:p>
      </dsp:txBody>
      <dsp:txXfrm>
        <a:off x="670371" y="4259231"/>
        <a:ext cx="9118282" cy="1564813"/>
      </dsp:txXfrm>
    </dsp:sp>
    <dsp:sp modelId="{B3D35BA4-856C-4D91-8B17-C0E2B4FDB32E}">
      <dsp:nvSpPr>
        <dsp:cNvPr id="0" name=""/>
        <dsp:cNvSpPr/>
      </dsp:nvSpPr>
      <dsp:spPr>
        <a:xfrm>
          <a:off x="97512" y="4468779"/>
          <a:ext cx="1145718" cy="1145718"/>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50343E-2F1F-40CD-88DA-A4F137529DC4}">
      <dsp:nvSpPr>
        <dsp:cNvPr id="0" name=""/>
        <dsp:cNvSpPr/>
      </dsp:nvSpPr>
      <dsp:spPr>
        <a:xfrm>
          <a:off x="2497494" y="633"/>
          <a:ext cx="7601562" cy="2471799"/>
        </a:xfrm>
        <a:prstGeom prst="rightArrow">
          <a:avLst>
            <a:gd name="adj1" fmla="val 75000"/>
            <a:gd name="adj2" fmla="val 50000"/>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it-IT" sz="1800" kern="1200" dirty="0">
              <a:solidFill>
                <a:schemeClr val="tx1"/>
              </a:solidFill>
            </a:rPr>
            <a:t>Nella </a:t>
          </a:r>
          <a:r>
            <a:rPr lang="it-IT" sz="1800" kern="1200" dirty="0">
              <a:solidFill>
                <a:schemeClr val="tx1"/>
              </a:solidFill>
              <a:effectLst>
                <a:outerShdw blurRad="38100" dist="38100" dir="2700000" algn="tl">
                  <a:srgbClr val="000000">
                    <a:alpha val="43137"/>
                  </a:srgbClr>
                </a:outerShdw>
              </a:effectLst>
            </a:rPr>
            <a:t>Fase di Battuta </a:t>
          </a:r>
          <a:r>
            <a:rPr lang="it-IT" sz="1800" kern="1200" dirty="0">
              <a:solidFill>
                <a:schemeClr val="tx1"/>
              </a:solidFill>
            </a:rPr>
            <a:t>il cavaliere deve inclinare leggermente il busto in  avanti aspettando la battuta, le spalle devono rimanere aperte, lasciando libere le reni del cavallo. La mano rimane in contatto assecondando un’incollatura tesa, la punta del naso in avanti all’altezza del garrese o poco più in alto.</a:t>
          </a:r>
        </a:p>
      </dsp:txBody>
      <dsp:txXfrm>
        <a:off x="2497494" y="309608"/>
        <a:ext cx="6674637" cy="1853849"/>
      </dsp:txXfrm>
    </dsp:sp>
    <dsp:sp modelId="{D6DE3EAC-6A6A-47EA-8A8E-309B8A597503}">
      <dsp:nvSpPr>
        <dsp:cNvPr id="0" name=""/>
        <dsp:cNvSpPr/>
      </dsp:nvSpPr>
      <dsp:spPr>
        <a:xfrm>
          <a:off x="751358" y="216014"/>
          <a:ext cx="1746135" cy="2041038"/>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it-IT" sz="3600" kern="1200" dirty="0">
              <a:solidFill>
                <a:schemeClr val="tx1"/>
              </a:solidFill>
            </a:rPr>
            <a:t>1 - 2</a:t>
          </a:r>
        </a:p>
      </dsp:txBody>
      <dsp:txXfrm>
        <a:off x="836597" y="301253"/>
        <a:ext cx="1575657" cy="1870560"/>
      </dsp:txXfrm>
    </dsp:sp>
    <dsp:sp modelId="{9C54FBD3-AA1B-4695-82A0-5D4002C145AC}">
      <dsp:nvSpPr>
        <dsp:cNvPr id="0" name=""/>
        <dsp:cNvSpPr/>
      </dsp:nvSpPr>
      <dsp:spPr>
        <a:xfrm>
          <a:off x="2497494" y="2719612"/>
          <a:ext cx="7601562" cy="2471799"/>
        </a:xfrm>
        <a:prstGeom prst="rightArrow">
          <a:avLst>
            <a:gd name="adj1" fmla="val 75000"/>
            <a:gd name="adj2" fmla="val 50000"/>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it-IT" sz="1800" kern="1200" dirty="0">
              <a:solidFill>
                <a:schemeClr val="tx1"/>
              </a:solidFill>
            </a:rPr>
            <a:t>Nella </a:t>
          </a:r>
          <a:r>
            <a:rPr lang="it-IT" sz="1800" kern="1200" dirty="0">
              <a:solidFill>
                <a:schemeClr val="tx1"/>
              </a:solidFill>
              <a:effectLst>
                <a:outerShdw blurRad="38100" dist="38100" dir="2700000" algn="tl">
                  <a:srgbClr val="000000">
                    <a:alpha val="43137"/>
                  </a:srgbClr>
                </a:outerShdw>
              </a:effectLst>
            </a:rPr>
            <a:t>Fase Ascendente della Parabola </a:t>
          </a:r>
          <a:r>
            <a:rPr lang="it-IT" sz="1800" kern="1200" dirty="0">
              <a:solidFill>
                <a:schemeClr val="tx1"/>
              </a:solidFill>
            </a:rPr>
            <a:t>il busto del cavaliere segue il movimento dell’incollatura: si inclina e si abbassa; l’angolo dell’articolazione del ginocchio si apre; la parte alta della coscia bascula in avanti, la parte bassa scende nella sella ed è ad essa saldamente aderente. I polpacci sono il secondo punto di massima aderenza; ginocchio e tallone si abbassano. La mano, senza perdere contatto, concede totale libertà all’incollatura del cavallo.</a:t>
          </a:r>
        </a:p>
      </dsp:txBody>
      <dsp:txXfrm>
        <a:off x="2497494" y="3028587"/>
        <a:ext cx="6674637" cy="1853849"/>
      </dsp:txXfrm>
    </dsp:sp>
    <dsp:sp modelId="{D70B608C-1BB5-47F3-801B-D81E2D20D6D6}">
      <dsp:nvSpPr>
        <dsp:cNvPr id="0" name=""/>
        <dsp:cNvSpPr/>
      </dsp:nvSpPr>
      <dsp:spPr>
        <a:xfrm>
          <a:off x="751358" y="2934993"/>
          <a:ext cx="1746135" cy="2041038"/>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it-IT" sz="3600" kern="1200" dirty="0">
              <a:solidFill>
                <a:schemeClr val="tx1"/>
              </a:solidFill>
            </a:rPr>
            <a:t>3 - 4- 5</a:t>
          </a:r>
        </a:p>
      </dsp:txBody>
      <dsp:txXfrm>
        <a:off x="836597" y="3020232"/>
        <a:ext cx="1575657" cy="18705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50343E-2F1F-40CD-88DA-A4F137529DC4}">
      <dsp:nvSpPr>
        <dsp:cNvPr id="0" name=""/>
        <dsp:cNvSpPr/>
      </dsp:nvSpPr>
      <dsp:spPr>
        <a:xfrm>
          <a:off x="2229759" y="516"/>
          <a:ext cx="8573046" cy="2015839"/>
        </a:xfrm>
        <a:prstGeom prst="rightArrow">
          <a:avLst>
            <a:gd name="adj1" fmla="val 75000"/>
            <a:gd name="adj2" fmla="val 50000"/>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it-IT" sz="1600" kern="1200" dirty="0">
              <a:solidFill>
                <a:schemeClr val="tx1"/>
              </a:solidFill>
            </a:rPr>
            <a:t>Nella </a:t>
          </a:r>
          <a:r>
            <a:rPr lang="it-IT" sz="1600" kern="1200" dirty="0">
              <a:solidFill>
                <a:schemeClr val="tx1"/>
              </a:solidFill>
              <a:effectLst>
                <a:outerShdw blurRad="38100" dist="38100" dir="2700000" algn="tl">
                  <a:srgbClr val="000000">
                    <a:alpha val="43137"/>
                  </a:srgbClr>
                </a:outerShdw>
              </a:effectLst>
            </a:rPr>
            <a:t>fase Culminante della Parabola</a:t>
          </a:r>
          <a:r>
            <a:rPr lang="it-IT" sz="1600" kern="1200" dirty="0">
              <a:solidFill>
                <a:schemeClr val="tx1"/>
              </a:solidFill>
            </a:rPr>
            <a:t>, la situazione permane ma gli angoli, bacino, ginocchio, tallone, sono più chiusi, allo scopo di essere il più possibile vicini al cavallo, così da non alzare il suo baricentro e al tempo stesso lasciare piena libertà alla schiena. Il ginocchio è sempre spinto molto in basso: questo avanzare del busto e dell’inforcatura garantiscono di non rimanere in ritardo rispetto al movimento del cavallo.</a:t>
          </a:r>
        </a:p>
      </dsp:txBody>
      <dsp:txXfrm>
        <a:off x="2229759" y="252496"/>
        <a:ext cx="7817106" cy="1511879"/>
      </dsp:txXfrm>
    </dsp:sp>
    <dsp:sp modelId="{D6DE3EAC-6A6A-47EA-8A8E-309B8A597503}">
      <dsp:nvSpPr>
        <dsp:cNvPr id="0" name=""/>
        <dsp:cNvSpPr/>
      </dsp:nvSpPr>
      <dsp:spPr>
        <a:xfrm>
          <a:off x="1434298" y="176167"/>
          <a:ext cx="795460" cy="1664539"/>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it-IT" sz="3600" kern="1200" dirty="0">
              <a:solidFill>
                <a:schemeClr val="tx1"/>
              </a:solidFill>
            </a:rPr>
            <a:t>6</a:t>
          </a:r>
        </a:p>
      </dsp:txBody>
      <dsp:txXfrm>
        <a:off x="1473129" y="214998"/>
        <a:ext cx="717798" cy="1586877"/>
      </dsp:txXfrm>
    </dsp:sp>
    <dsp:sp modelId="{9C54FBD3-AA1B-4695-82A0-5D4002C145AC}">
      <dsp:nvSpPr>
        <dsp:cNvPr id="0" name=""/>
        <dsp:cNvSpPr/>
      </dsp:nvSpPr>
      <dsp:spPr>
        <a:xfrm>
          <a:off x="2243416" y="1811285"/>
          <a:ext cx="8573046" cy="2015839"/>
        </a:xfrm>
        <a:prstGeom prst="rightArrow">
          <a:avLst>
            <a:gd name="adj1" fmla="val 75000"/>
            <a:gd name="adj2" fmla="val 50000"/>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it-IT" sz="1600" kern="1200" dirty="0">
              <a:solidFill>
                <a:schemeClr val="tx1"/>
              </a:solidFill>
            </a:rPr>
            <a:t>Nella </a:t>
          </a:r>
          <a:r>
            <a:rPr lang="it-IT" sz="1600" kern="1200" dirty="0">
              <a:solidFill>
                <a:schemeClr val="tx1"/>
              </a:solidFill>
              <a:effectLst>
                <a:outerShdw blurRad="38100" dist="38100" dir="2700000" algn="tl">
                  <a:srgbClr val="000000">
                    <a:alpha val="43137"/>
                  </a:srgbClr>
                </a:outerShdw>
              </a:effectLst>
            </a:rPr>
            <a:t>Fase Discendente della Parabola</a:t>
          </a:r>
          <a:r>
            <a:rPr lang="it-IT" sz="1600" kern="1200" dirty="0">
              <a:solidFill>
                <a:schemeClr val="tx1"/>
              </a:solidFill>
            </a:rPr>
            <a:t>, l’articolazione del bacino deve aprirsi per evitare l’arretramento sulla sella.  L’elasticità delle reni  permette alla coscia di mantenere aderenza e al ginocchio di rimanere basso in avanti. Non devono essere le spalle a spostarsi indietro, ma il bacino che deve essere portato avanti sotto le spalle. In questa fase il ginocchio tende a risalire leggermente; questo gli permetterà di scendere al momento della ricezione per ammortizzare il peso del cavaliere.</a:t>
          </a:r>
        </a:p>
        <a:p>
          <a:pPr marL="285750" lvl="1" indent="-285750" algn="l" defTabSz="1600200">
            <a:lnSpc>
              <a:spcPct val="90000"/>
            </a:lnSpc>
            <a:spcBef>
              <a:spcPct val="0"/>
            </a:spcBef>
            <a:spcAft>
              <a:spcPct val="15000"/>
            </a:spcAft>
            <a:buChar char="•"/>
          </a:pPr>
          <a:endParaRPr lang="it-IT" sz="3600" kern="1200" dirty="0"/>
        </a:p>
        <a:p>
          <a:pPr marL="285750" lvl="1" indent="-285750" algn="l" defTabSz="1600200">
            <a:lnSpc>
              <a:spcPct val="90000"/>
            </a:lnSpc>
            <a:spcBef>
              <a:spcPct val="0"/>
            </a:spcBef>
            <a:spcAft>
              <a:spcPct val="15000"/>
            </a:spcAft>
            <a:buChar char="•"/>
          </a:pPr>
          <a:endParaRPr lang="it-IT" sz="3600" kern="1200"/>
        </a:p>
      </dsp:txBody>
      <dsp:txXfrm>
        <a:off x="2243416" y="2063265"/>
        <a:ext cx="7817106" cy="1511879"/>
      </dsp:txXfrm>
    </dsp:sp>
    <dsp:sp modelId="{D70B608C-1BB5-47F3-801B-D81E2D20D6D6}">
      <dsp:nvSpPr>
        <dsp:cNvPr id="0" name=""/>
        <dsp:cNvSpPr/>
      </dsp:nvSpPr>
      <dsp:spPr>
        <a:xfrm>
          <a:off x="1447955" y="1986935"/>
          <a:ext cx="795460" cy="1664539"/>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it-IT" sz="3600" kern="1200" dirty="0">
              <a:solidFill>
                <a:schemeClr val="tx1"/>
              </a:solidFill>
            </a:rPr>
            <a:t>7</a:t>
          </a:r>
        </a:p>
      </dsp:txBody>
      <dsp:txXfrm>
        <a:off x="1486786" y="2025766"/>
        <a:ext cx="717798" cy="15868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7F642D-1E74-4416-9DAE-B0D4237E1179}">
      <dsp:nvSpPr>
        <dsp:cNvPr id="0" name=""/>
        <dsp:cNvSpPr/>
      </dsp:nvSpPr>
      <dsp:spPr>
        <a:xfrm>
          <a:off x="1407428" y="0"/>
          <a:ext cx="8526634" cy="1802092"/>
        </a:xfrm>
        <a:prstGeom prst="rightArrow">
          <a:avLst>
            <a:gd name="adj1" fmla="val 75000"/>
            <a:gd name="adj2" fmla="val 50000"/>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it-IT" sz="1600" kern="1200" dirty="0">
              <a:solidFill>
                <a:schemeClr val="tx1"/>
              </a:solidFill>
            </a:rPr>
            <a:t>Nella </a:t>
          </a:r>
          <a:r>
            <a:rPr lang="it-IT" sz="1600" kern="1200" dirty="0">
              <a:solidFill>
                <a:schemeClr val="tx1"/>
              </a:solidFill>
              <a:effectLst>
                <a:outerShdw blurRad="38100" dist="38100" dir="2700000" algn="tl">
                  <a:srgbClr val="000000">
                    <a:alpha val="43137"/>
                  </a:srgbClr>
                </a:outerShdw>
              </a:effectLst>
            </a:rPr>
            <a:t>Fase di Ricezione</a:t>
          </a:r>
          <a:r>
            <a:rPr lang="it-IT" sz="1600" kern="1200" dirty="0">
              <a:solidFill>
                <a:schemeClr val="tx1"/>
              </a:solidFill>
            </a:rPr>
            <a:t>, la parte alta del cavaliere prende un ritardo dovuto all’inerzia che tende a farlo sedere in sella; ciò viene evitato dall’avanzamento del bacino portato sotto le spalle. L’azione risulta possibile solo se la posizione del polpaccio rimane corretta e aderente. Coscia e ginocchio vanno con le natiche in avanti-basso, per ammortizzare il peso del cavaliere che è sempre scaricato sulla staffa. </a:t>
          </a:r>
        </a:p>
      </dsp:txBody>
      <dsp:txXfrm>
        <a:off x="1407428" y="225262"/>
        <a:ext cx="7850850" cy="1351569"/>
      </dsp:txXfrm>
    </dsp:sp>
    <dsp:sp modelId="{2673139A-7268-4EF6-A001-14B5654E3BE8}">
      <dsp:nvSpPr>
        <dsp:cNvPr id="0" name=""/>
        <dsp:cNvSpPr/>
      </dsp:nvSpPr>
      <dsp:spPr>
        <a:xfrm>
          <a:off x="653236" y="0"/>
          <a:ext cx="777745" cy="1802092"/>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it-IT" sz="3600" kern="1200" dirty="0">
              <a:solidFill>
                <a:schemeClr val="tx1"/>
              </a:solidFill>
            </a:rPr>
            <a:t>8</a:t>
          </a:r>
        </a:p>
      </dsp:txBody>
      <dsp:txXfrm>
        <a:off x="691202" y="37966"/>
        <a:ext cx="701813" cy="172616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it-IT"/>
              <a:t>Tutti i diritti sono riservati</a:t>
            </a:r>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225BED2-E1B9-4198-B970-3718EF0B49E7}" type="datetimeFigureOut">
              <a:rPr lang="it-IT" smtClean="0"/>
              <a:t>13/08/2020</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it-IT"/>
              <a:t>Tutti i diritti sono riservati</a:t>
            </a:r>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1868A57-3B10-4409-B8E1-D631AD677FB6}" type="slidenum">
              <a:rPr lang="it-IT" smtClean="0"/>
              <a:t>‹N›</a:t>
            </a:fld>
            <a:endParaRPr lang="it-IT"/>
          </a:p>
        </p:txBody>
      </p:sp>
    </p:spTree>
    <p:extLst>
      <p:ext uri="{BB962C8B-B14F-4D97-AF65-F5344CB8AC3E}">
        <p14:creationId xmlns:p14="http://schemas.microsoft.com/office/powerpoint/2010/main" val="2268514819"/>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150815194"/>
      </p:ext>
    </p:extLst>
  </p:cSld>
  <p:clrMap bg1="lt1" tx1="dk1" bg2="lt2" tx2="dk2" accent1="accent1" accent2="accent2" accent3="accent3" accent4="accent4" accent5="accent5" accent6="accent6" hlink="hlink" folHlink="folHlink"/>
  <p:hf dt="0"/>
  <p:notesStyle>
    <a:lvl1pPr defTabSz="457152" latinLnBrk="0">
      <a:lnSpc>
        <a:spcPct val="117999"/>
      </a:lnSpc>
      <a:defRPr sz="2100">
        <a:latin typeface="Helvetica Neue"/>
        <a:ea typeface="Helvetica Neue"/>
        <a:cs typeface="Helvetica Neue"/>
        <a:sym typeface="Helvetica Neue"/>
      </a:defRPr>
    </a:lvl1pPr>
    <a:lvl2pPr indent="228577" defTabSz="457152" latinLnBrk="0">
      <a:lnSpc>
        <a:spcPct val="117999"/>
      </a:lnSpc>
      <a:defRPr sz="2100">
        <a:latin typeface="Helvetica Neue"/>
        <a:ea typeface="Helvetica Neue"/>
        <a:cs typeface="Helvetica Neue"/>
        <a:sym typeface="Helvetica Neue"/>
      </a:defRPr>
    </a:lvl2pPr>
    <a:lvl3pPr indent="457152" defTabSz="457152" latinLnBrk="0">
      <a:lnSpc>
        <a:spcPct val="117999"/>
      </a:lnSpc>
      <a:defRPr sz="2100">
        <a:latin typeface="Helvetica Neue"/>
        <a:ea typeface="Helvetica Neue"/>
        <a:cs typeface="Helvetica Neue"/>
        <a:sym typeface="Helvetica Neue"/>
      </a:defRPr>
    </a:lvl3pPr>
    <a:lvl4pPr indent="685729" defTabSz="457152" latinLnBrk="0">
      <a:lnSpc>
        <a:spcPct val="117999"/>
      </a:lnSpc>
      <a:defRPr sz="2100">
        <a:latin typeface="Helvetica Neue"/>
        <a:ea typeface="Helvetica Neue"/>
        <a:cs typeface="Helvetica Neue"/>
        <a:sym typeface="Helvetica Neue"/>
      </a:defRPr>
    </a:lvl4pPr>
    <a:lvl5pPr indent="914307" defTabSz="457152" latinLnBrk="0">
      <a:lnSpc>
        <a:spcPct val="117999"/>
      </a:lnSpc>
      <a:defRPr sz="2100">
        <a:latin typeface="Helvetica Neue"/>
        <a:ea typeface="Helvetica Neue"/>
        <a:cs typeface="Helvetica Neue"/>
        <a:sym typeface="Helvetica Neue"/>
      </a:defRPr>
    </a:lvl5pPr>
    <a:lvl6pPr indent="1142883" defTabSz="457152" latinLnBrk="0">
      <a:lnSpc>
        <a:spcPct val="117999"/>
      </a:lnSpc>
      <a:defRPr sz="2100">
        <a:latin typeface="Helvetica Neue"/>
        <a:ea typeface="Helvetica Neue"/>
        <a:cs typeface="Helvetica Neue"/>
        <a:sym typeface="Helvetica Neue"/>
      </a:defRPr>
    </a:lvl6pPr>
    <a:lvl7pPr indent="1371460" defTabSz="457152" latinLnBrk="0">
      <a:lnSpc>
        <a:spcPct val="117999"/>
      </a:lnSpc>
      <a:defRPr sz="2100">
        <a:latin typeface="Helvetica Neue"/>
        <a:ea typeface="Helvetica Neue"/>
        <a:cs typeface="Helvetica Neue"/>
        <a:sym typeface="Helvetica Neue"/>
      </a:defRPr>
    </a:lvl7pPr>
    <a:lvl8pPr indent="1600038" defTabSz="457152" latinLnBrk="0">
      <a:lnSpc>
        <a:spcPct val="117999"/>
      </a:lnSpc>
      <a:defRPr sz="2100">
        <a:latin typeface="Helvetica Neue"/>
        <a:ea typeface="Helvetica Neue"/>
        <a:cs typeface="Helvetica Neue"/>
        <a:sym typeface="Helvetica Neue"/>
      </a:defRPr>
    </a:lvl8pPr>
    <a:lvl9pPr indent="1828612" defTabSz="457152" latinLnBrk="0">
      <a:lnSpc>
        <a:spcPct val="117999"/>
      </a:lnSpc>
      <a:defRPr sz="21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4215065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2405338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Rectangle 6"/>
          <p:cNvSpPr/>
          <p:nvPr/>
        </p:nvSpPr>
        <p:spPr>
          <a:xfrm>
            <a:off x="1" y="1083734"/>
            <a:ext cx="9751060" cy="75861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888281" y="1083734"/>
            <a:ext cx="3120340" cy="7586135"/>
          </a:xfrm>
          <a:prstGeom prst="rect">
            <a:avLst/>
          </a:prstGeom>
          <a:solidFill>
            <a:srgbClr val="C3C3C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41171" y="1846682"/>
            <a:ext cx="7802880" cy="4629709"/>
          </a:xfrm>
        </p:spPr>
        <p:txBody>
          <a:bodyPr anchor="b">
            <a:normAutofit/>
          </a:bodyPr>
          <a:lstStyle>
            <a:lvl1pPr algn="l">
              <a:defRPr sz="7680" spc="-142" baseline="0">
                <a:solidFill>
                  <a:srgbClr val="FFFFFF"/>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73349" y="6642128"/>
            <a:ext cx="7802880" cy="1300480"/>
          </a:xfrm>
        </p:spPr>
        <p:txBody>
          <a:bodyPr anchor="t">
            <a:normAutofit/>
          </a:bodyPr>
          <a:lstStyle>
            <a:lvl1pPr marL="0" indent="0" algn="l">
              <a:buNone/>
              <a:defRPr sz="2844" cap="none" spc="0" baseline="0">
                <a:solidFill>
                  <a:schemeClr val="accent1">
                    <a:lumMod val="20000"/>
                    <a:lumOff val="80000"/>
                  </a:schemeClr>
                </a:solidFill>
              </a:defRPr>
            </a:lvl1pPr>
            <a:lvl2pPr marL="650230" indent="0" algn="ctr">
              <a:buNone/>
              <a:defRPr sz="2844"/>
            </a:lvl2pPr>
            <a:lvl3pPr marL="1300460" indent="0" algn="ctr">
              <a:buNone/>
              <a:defRPr sz="2844"/>
            </a:lvl3pPr>
            <a:lvl4pPr marL="1950690" indent="0" algn="ctr">
              <a:buNone/>
              <a:defRPr sz="2844"/>
            </a:lvl4pPr>
            <a:lvl5pPr marL="2600919" indent="0" algn="ctr">
              <a:buNone/>
              <a:defRPr sz="2844"/>
            </a:lvl5pPr>
            <a:lvl6pPr marL="3251149" indent="0" algn="ctr">
              <a:buNone/>
              <a:defRPr sz="2844"/>
            </a:lvl6pPr>
            <a:lvl7pPr marL="3901379" indent="0" algn="ctr">
              <a:buNone/>
              <a:defRPr sz="2844"/>
            </a:lvl7pPr>
            <a:lvl8pPr marL="4551609" indent="0" algn="ctr">
              <a:buNone/>
              <a:defRPr sz="2844"/>
            </a:lvl8pPr>
            <a:lvl9pPr marL="5201839" indent="0" algn="ctr">
              <a:buNone/>
              <a:defRPr sz="2844"/>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204038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2347998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06400" y="1408853"/>
            <a:ext cx="3007360" cy="7044267"/>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4125773" y="1235456"/>
            <a:ext cx="7802880" cy="7282688"/>
          </a:xfrm>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190446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olo - In alto">
    <p:spTree>
      <p:nvGrpSpPr>
        <p:cNvPr id="1" name=""/>
        <p:cNvGrpSpPr/>
        <p:nvPr/>
      </p:nvGrpSpPr>
      <p:grpSpPr>
        <a:xfrm>
          <a:off x="0" y="0"/>
          <a:ext cx="0" cy="0"/>
          <a:chOff x="0" y="0"/>
          <a:chExt cx="0" cy="0"/>
        </a:xfrm>
      </p:grpSpPr>
      <p:sp>
        <p:nvSpPr>
          <p:cNvPr id="48" name="Testo titolo"/>
          <p:cNvSpPr txBox="1">
            <a:spLocks noGrp="1"/>
          </p:cNvSpPr>
          <p:nvPr>
            <p:ph type="title"/>
          </p:nvPr>
        </p:nvSpPr>
        <p:spPr>
          <a:prstGeom prst="rect">
            <a:avLst/>
          </a:prstGeom>
        </p:spPr>
        <p:txBody>
          <a:bodyPr/>
          <a:lstStyle/>
          <a:p>
            <a:r>
              <a:t>Testo titolo</a:t>
            </a:r>
          </a:p>
        </p:txBody>
      </p:sp>
      <p:sp>
        <p:nvSpPr>
          <p:cNvPr id="49"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24283251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83332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4125773" y="1846682"/>
            <a:ext cx="7802880" cy="4629709"/>
          </a:xfrm>
        </p:spPr>
        <p:txBody>
          <a:bodyPr anchor="b">
            <a:normAutofit/>
          </a:bodyPr>
          <a:lstStyle>
            <a:lvl1pPr>
              <a:defRPr sz="7680" b="0" spc="-142" baseline="0">
                <a:solidFill>
                  <a:schemeClr val="tx1">
                    <a:lumMod val="65000"/>
                    <a:lumOff val="35000"/>
                  </a:schemeClr>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4145280" y="6645453"/>
            <a:ext cx="7802880" cy="1300480"/>
          </a:xfrm>
        </p:spPr>
        <p:txBody>
          <a:bodyPr anchor="t">
            <a:normAutofit/>
          </a:bodyPr>
          <a:lstStyle>
            <a:lvl1pPr marL="0" indent="0">
              <a:buNone/>
              <a:defRPr sz="2844" cap="none" spc="0" baseline="0">
                <a:solidFill>
                  <a:schemeClr val="tx1">
                    <a:lumMod val="65000"/>
                    <a:lumOff val="35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1450400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4125773" y="1235456"/>
            <a:ext cx="3706368" cy="7282688"/>
          </a:xfrm>
        </p:spPr>
        <p:txBody>
          <a:bodyPr/>
          <a:lstStyle>
            <a:lvl1pPr>
              <a:defRPr sz="2702"/>
            </a:lvl1pPr>
            <a:lvl2pPr>
              <a:defRPr sz="2418"/>
            </a:lvl2pPr>
            <a:lvl3pPr>
              <a:defRPr sz="2133"/>
            </a:lvl3pPr>
            <a:lvl4pPr>
              <a:defRPr sz="1849"/>
            </a:lvl4pPr>
            <a:lvl5pPr>
              <a:defRPr sz="1849"/>
            </a:lvl5pPr>
            <a:lvl6pPr>
              <a:defRPr sz="1849"/>
            </a:lvl6pPr>
            <a:lvl7pPr>
              <a:defRPr sz="1849"/>
            </a:lvl7pPr>
            <a:lvl8pPr>
              <a:defRPr sz="1849"/>
            </a:lvl8pPr>
            <a:lvl9pPr>
              <a:defRPr sz="1849"/>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8339328" y="1235456"/>
            <a:ext cx="3706368" cy="7282688"/>
          </a:xfrm>
        </p:spPr>
        <p:txBody>
          <a:bodyPr/>
          <a:lstStyle>
            <a:lvl1pPr>
              <a:defRPr sz="2702"/>
            </a:lvl1pPr>
            <a:lvl2pPr>
              <a:defRPr sz="2418"/>
            </a:lvl2pPr>
            <a:lvl3pPr>
              <a:defRPr sz="2133"/>
            </a:lvl3pPr>
            <a:lvl4pPr>
              <a:defRPr sz="1849"/>
            </a:lvl4pPr>
            <a:lvl5pPr>
              <a:defRPr sz="1849"/>
            </a:lvl5pPr>
            <a:lvl6pPr>
              <a:defRPr sz="1849"/>
            </a:lvl6pPr>
            <a:lvl7pPr>
              <a:defRPr sz="1849"/>
            </a:lvl7pPr>
            <a:lvl8pPr>
              <a:defRPr sz="1849"/>
            </a:lvl8pPr>
            <a:lvl9pPr>
              <a:defRPr sz="1849"/>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7"/>
          <p:cNvSpPr>
            <a:spLocks noGrp="1"/>
          </p:cNvSpPr>
          <p:nvPr>
            <p:ph type="dt" sz="half" idx="10"/>
          </p:nvPr>
        </p:nvSpPr>
        <p:spPr/>
        <p:txBody>
          <a:bodyPr/>
          <a:lstStyle/>
          <a:p>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3547633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4125773" y="1455767"/>
            <a:ext cx="3706368" cy="1148757"/>
          </a:xfrm>
        </p:spPr>
        <p:txBody>
          <a:bodyPr anchor="b">
            <a:normAutofit/>
          </a:bodyPr>
          <a:lstStyle>
            <a:lvl1pPr marL="0" indent="0">
              <a:spcBef>
                <a:spcPts val="0"/>
              </a:spcBef>
              <a:buNone/>
              <a:defRPr sz="2702" b="1">
                <a:solidFill>
                  <a:schemeClr val="tx1">
                    <a:lumMod val="65000"/>
                    <a:lumOff val="35000"/>
                  </a:schemeClr>
                </a:solidFill>
              </a:defRPr>
            </a:lvl1pPr>
            <a:lvl2pPr marL="650230" indent="0">
              <a:buNone/>
              <a:defRPr sz="2702"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it-IT"/>
              <a:t>Fare clic per modificare gli stili del testo dello schema</a:t>
            </a:r>
          </a:p>
        </p:txBody>
      </p:sp>
      <p:sp>
        <p:nvSpPr>
          <p:cNvPr id="4" name="Content Placeholder 3"/>
          <p:cNvSpPr>
            <a:spLocks noGrp="1"/>
          </p:cNvSpPr>
          <p:nvPr>
            <p:ph sz="half" idx="2"/>
          </p:nvPr>
        </p:nvSpPr>
        <p:spPr>
          <a:xfrm>
            <a:off x="4125773" y="2746220"/>
            <a:ext cx="3706368" cy="5722112"/>
          </a:xfrm>
        </p:spPr>
        <p:txBody>
          <a:bodyPr/>
          <a:lstStyle>
            <a:lvl1pPr>
              <a:defRPr sz="2702"/>
            </a:lvl1pPr>
            <a:lvl2pPr>
              <a:defRPr sz="2418"/>
            </a:lvl2pPr>
            <a:lvl3pPr>
              <a:defRPr sz="2133"/>
            </a:lvl3pPr>
            <a:lvl4pPr>
              <a:defRPr sz="1849"/>
            </a:lvl4pPr>
            <a:lvl5pPr>
              <a:defRPr sz="1849"/>
            </a:lvl5pPr>
            <a:lvl6pPr>
              <a:defRPr sz="1849"/>
            </a:lvl6pPr>
            <a:lvl7pPr>
              <a:defRPr sz="1849"/>
            </a:lvl7pPr>
            <a:lvl8pPr>
              <a:defRPr sz="1849"/>
            </a:lvl8pPr>
            <a:lvl9pPr>
              <a:defRPr sz="1849"/>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8339694" y="1455769"/>
            <a:ext cx="3706368" cy="1156510"/>
          </a:xfrm>
        </p:spPr>
        <p:txBody>
          <a:bodyPr anchor="b">
            <a:normAutofit/>
          </a:bodyPr>
          <a:lstStyle>
            <a:lvl1pPr marL="0" indent="0">
              <a:spcBef>
                <a:spcPts val="0"/>
              </a:spcBef>
              <a:buNone/>
              <a:defRPr sz="2702" b="1">
                <a:solidFill>
                  <a:schemeClr val="tx1">
                    <a:lumMod val="65000"/>
                    <a:lumOff val="35000"/>
                  </a:schemeClr>
                </a:solidFill>
              </a:defRPr>
            </a:lvl1pPr>
            <a:lvl2pPr marL="650230" indent="0">
              <a:buNone/>
              <a:defRPr sz="2702"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it-IT"/>
              <a:t>Fare clic per modificare gli stili del testo dello schema</a:t>
            </a:r>
          </a:p>
        </p:txBody>
      </p:sp>
      <p:sp>
        <p:nvSpPr>
          <p:cNvPr id="6" name="Content Placeholder 5"/>
          <p:cNvSpPr>
            <a:spLocks noGrp="1"/>
          </p:cNvSpPr>
          <p:nvPr>
            <p:ph sz="quarter" idx="4"/>
          </p:nvPr>
        </p:nvSpPr>
        <p:spPr>
          <a:xfrm>
            <a:off x="8339694" y="2746220"/>
            <a:ext cx="3706368" cy="5722112"/>
          </a:xfrm>
        </p:spPr>
        <p:txBody>
          <a:bodyPr/>
          <a:lstStyle>
            <a:lvl1pPr>
              <a:defRPr sz="2702"/>
            </a:lvl1pPr>
            <a:lvl2pPr>
              <a:defRPr sz="2418"/>
            </a:lvl2pPr>
            <a:lvl3pPr>
              <a:defRPr sz="2133"/>
            </a:lvl3pPr>
            <a:lvl4pPr>
              <a:defRPr sz="1849"/>
            </a:lvl4pPr>
            <a:lvl5pPr>
              <a:defRPr sz="1849"/>
            </a:lvl5pPr>
            <a:lvl6pPr>
              <a:defRPr sz="1849"/>
            </a:lvl6pPr>
            <a:lvl7pPr>
              <a:defRPr sz="1849"/>
            </a:lvl7pPr>
            <a:lvl8pPr>
              <a:defRPr sz="1849"/>
            </a:lvl8pPr>
            <a:lvl9pPr>
              <a:defRPr sz="1849"/>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2" name="Date Placeholder 1"/>
          <p:cNvSpPr>
            <a:spLocks noGrp="1"/>
          </p:cNvSpPr>
          <p:nvPr>
            <p:ph type="dt" sz="half" idx="10"/>
          </p:nvPr>
        </p:nvSpPr>
        <p:spPr/>
        <p:txBody>
          <a:bodyPr/>
          <a:lstStyle/>
          <a:p>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170635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it-IT"/>
              <a:t>Fare clic per modificare lo stile del titolo dello schema</a:t>
            </a:r>
            <a:endParaRPr lang="en-US" dirty="0"/>
          </a:p>
        </p:txBody>
      </p:sp>
      <p:sp>
        <p:nvSpPr>
          <p:cNvPr id="2" name="Date Placeholder 1"/>
          <p:cNvSpPr>
            <a:spLocks noGrp="1"/>
          </p:cNvSpPr>
          <p:nvPr>
            <p:ph type="dt" sz="half" idx="10"/>
          </p:nvPr>
        </p:nvSpPr>
        <p:spPr/>
        <p:txBody>
          <a:bodyPr/>
          <a:lstStyle/>
          <a:p>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3685430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1390562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73101" y="1625600"/>
            <a:ext cx="3023616" cy="3121152"/>
          </a:xfrm>
        </p:spPr>
        <p:txBody>
          <a:bodyPr anchor="b">
            <a:normAutofit/>
          </a:bodyPr>
          <a:lstStyle>
            <a:lvl1pPr>
              <a:defRPr sz="3982" b="0" baseline="0"/>
            </a:lvl1pPr>
          </a:lstStyle>
          <a:p>
            <a:r>
              <a:rPr lang="it-IT"/>
              <a:t>Fare clic per modificare lo stile del titolo dello schema</a:t>
            </a:r>
            <a:endParaRPr lang="en-US" dirty="0"/>
          </a:p>
        </p:txBody>
      </p:sp>
      <p:sp>
        <p:nvSpPr>
          <p:cNvPr id="3" name="Content Placeholder 2"/>
          <p:cNvSpPr>
            <a:spLocks noGrp="1"/>
          </p:cNvSpPr>
          <p:nvPr>
            <p:ph idx="1"/>
          </p:nvPr>
        </p:nvSpPr>
        <p:spPr>
          <a:xfrm>
            <a:off x="4125773" y="1235456"/>
            <a:ext cx="7802880" cy="7282688"/>
          </a:xfrm>
        </p:spPr>
        <p:txBody>
          <a:bodyPr/>
          <a:lstStyle>
            <a:lvl1pPr>
              <a:defRPr sz="2844"/>
            </a:lvl1pPr>
            <a:lvl2pPr>
              <a:defRPr sz="2560"/>
            </a:lvl2pPr>
            <a:lvl3pPr>
              <a:defRPr sz="2276"/>
            </a:lvl3pPr>
            <a:lvl4pPr>
              <a:defRPr sz="1991"/>
            </a:lvl4pPr>
            <a:lvl5pPr>
              <a:defRPr sz="1991"/>
            </a:lvl5pPr>
            <a:lvl6pPr>
              <a:defRPr sz="1991"/>
            </a:lvl6pPr>
            <a:lvl7pPr>
              <a:defRPr sz="1991"/>
            </a:lvl7pPr>
            <a:lvl8pPr>
              <a:defRPr sz="1991"/>
            </a:lvl8pPr>
            <a:lvl9pPr>
              <a:defRPr sz="1991"/>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273101" y="4746752"/>
            <a:ext cx="3023616" cy="3641344"/>
          </a:xfrm>
        </p:spPr>
        <p:txBody>
          <a:bodyPr anchor="t">
            <a:normAutofit/>
          </a:bodyPr>
          <a:lstStyle>
            <a:lvl1pPr marL="0" indent="0">
              <a:lnSpc>
                <a:spcPct val="100000"/>
              </a:lnSpc>
              <a:spcBef>
                <a:spcPts val="1138"/>
              </a:spcBef>
              <a:buNone/>
              <a:defRPr sz="1778">
                <a:solidFill>
                  <a:srgbClr val="FFFFFF"/>
                </a:solidFill>
              </a:defRPr>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it-IT"/>
              <a:t>Fare clic per modificare gli stili del testo dello schema</a:t>
            </a:r>
          </a:p>
        </p:txBody>
      </p:sp>
      <p:sp>
        <p:nvSpPr>
          <p:cNvPr id="8" name="Date Placeholder 7"/>
          <p:cNvSpPr>
            <a:spLocks noGrp="1"/>
          </p:cNvSpPr>
          <p:nvPr>
            <p:ph type="dt" sz="half" idx="10"/>
          </p:nvPr>
        </p:nvSpPr>
        <p:spPr/>
        <p:txBody>
          <a:bodyPr/>
          <a:lstStyle/>
          <a:p>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2894797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73101" y="1625600"/>
            <a:ext cx="3023616" cy="3121152"/>
          </a:xfrm>
        </p:spPr>
        <p:txBody>
          <a:bodyPr anchor="b">
            <a:normAutofit/>
          </a:bodyPr>
          <a:lstStyle>
            <a:lvl1pPr>
              <a:defRPr sz="3982"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808688" y="1091441"/>
            <a:ext cx="8656246" cy="7581798"/>
          </a:xfrm>
          <a:solidFill>
            <a:schemeClr val="bg1">
              <a:lumMod val="75000"/>
            </a:schemeClr>
          </a:solidFill>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it-IT"/>
              <a:t>Fare clic sull'icona per inserire un'immagine</a:t>
            </a:r>
            <a:endParaRPr lang="en-US" dirty="0"/>
          </a:p>
        </p:txBody>
      </p:sp>
      <p:sp>
        <p:nvSpPr>
          <p:cNvPr id="4" name="Text Placeholder 3"/>
          <p:cNvSpPr>
            <a:spLocks noGrp="1"/>
          </p:cNvSpPr>
          <p:nvPr>
            <p:ph type="body" sz="half" idx="2"/>
          </p:nvPr>
        </p:nvSpPr>
        <p:spPr>
          <a:xfrm>
            <a:off x="273101" y="4751078"/>
            <a:ext cx="3023616" cy="3641344"/>
          </a:xfrm>
        </p:spPr>
        <p:txBody>
          <a:bodyPr anchor="t">
            <a:normAutofit/>
          </a:bodyPr>
          <a:lstStyle>
            <a:lvl1pPr marL="0" indent="0">
              <a:lnSpc>
                <a:spcPct val="100000"/>
              </a:lnSpc>
              <a:spcBef>
                <a:spcPts val="1138"/>
              </a:spcBef>
              <a:buNone/>
              <a:defRPr sz="1778">
                <a:solidFill>
                  <a:srgbClr val="FFFFFF"/>
                </a:solidFill>
              </a:defRPr>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it-IT"/>
              <a:t>Fare clic per modificare gli stili del testo dello schema</a:t>
            </a:r>
          </a:p>
        </p:txBody>
      </p:sp>
      <p:sp>
        <p:nvSpPr>
          <p:cNvPr id="8" name="Date Placeholder 7"/>
          <p:cNvSpPr>
            <a:spLocks noGrp="1"/>
          </p:cNvSpPr>
          <p:nvPr>
            <p:ph type="dt" sz="half" idx="10"/>
          </p:nvPr>
        </p:nvSpPr>
        <p:spPr/>
        <p:txBody>
          <a:bodyPr/>
          <a:lstStyle/>
          <a:p>
            <a:endParaRPr lang="en-US" dirty="0"/>
          </a:p>
        </p:txBody>
      </p:sp>
      <p:sp>
        <p:nvSpPr>
          <p:cNvPr id="9" name="Footer Placeholder 8"/>
          <p:cNvSpPr>
            <a:spLocks noGrp="1"/>
          </p:cNvSpPr>
          <p:nvPr>
            <p:ph type="ftr" sz="quarter" idx="11"/>
          </p:nvPr>
        </p:nvSpPr>
        <p:spPr>
          <a:xfrm>
            <a:off x="3732375" y="9040144"/>
            <a:ext cx="6305618" cy="519289"/>
          </a:xfrm>
        </p:spPr>
        <p:txBody>
          <a:bodyPr/>
          <a:lstStyle/>
          <a:p>
            <a:endParaRPr lang="en-US" dirty="0"/>
          </a:p>
        </p:txBody>
      </p:sp>
      <p:sp>
        <p:nvSpPr>
          <p:cNvPr id="10" name="Slide Number Placeholder 9"/>
          <p:cNvSpPr>
            <a:spLocks noGrp="1"/>
          </p:cNvSpPr>
          <p:nvPr>
            <p:ph type="sldNum" sz="quarter" idx="12"/>
          </p:nvPr>
        </p:nvSpPr>
        <p:spPr/>
        <p:txBody>
          <a:bodyPr/>
          <a:lstStyle/>
          <a:p>
            <a:fld id="{86CB4B4D-7CA3-9044-876B-883B54F8677D}" type="slidenum">
              <a:rPr lang="it-IT" smtClean="0"/>
              <a:t>‹N›</a:t>
            </a:fld>
            <a:endParaRPr lang="it-IT"/>
          </a:p>
        </p:txBody>
      </p:sp>
    </p:spTree>
    <p:extLst>
      <p:ext uri="{BB962C8B-B14F-4D97-AF65-F5344CB8AC3E}">
        <p14:creationId xmlns:p14="http://schemas.microsoft.com/office/powerpoint/2010/main" val="2457258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1079399"/>
            <a:ext cx="3673163" cy="75817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9780" y="1598348"/>
            <a:ext cx="3143982" cy="6543905"/>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8" name="Rectangle 37"/>
          <p:cNvSpPr/>
          <p:nvPr/>
        </p:nvSpPr>
        <p:spPr>
          <a:xfrm>
            <a:off x="12603588" y="1079399"/>
            <a:ext cx="409651" cy="7581798"/>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4127219" y="1228954"/>
            <a:ext cx="7802880" cy="7282688"/>
          </a:xfrm>
          <a:prstGeom prst="rect">
            <a:avLst/>
          </a:prstGeom>
        </p:spPr>
        <p:txBody>
          <a:bodyPr vert="horz" lIns="91440" tIns="45720" rIns="91440" bIns="45720" rtlCol="0"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279963" y="9040144"/>
            <a:ext cx="2926080" cy="519289"/>
          </a:xfrm>
          <a:prstGeom prst="rect">
            <a:avLst/>
          </a:prstGeom>
        </p:spPr>
        <p:txBody>
          <a:bodyPr vert="horz" lIns="91440" tIns="45720" rIns="91440" bIns="45720" rtlCol="0" anchor="ctr"/>
          <a:lstStyle>
            <a:lvl1pPr algn="l">
              <a:defRPr sz="1422">
                <a:solidFill>
                  <a:schemeClr val="tx1">
                    <a:lumMod val="50000"/>
                    <a:lumOff val="50000"/>
                  </a:schemeClr>
                </a:solidFill>
              </a:defRPr>
            </a:lvl1pPr>
          </a:lstStyle>
          <a:p>
            <a:endParaRPr lang="en-US" dirty="0"/>
          </a:p>
        </p:txBody>
      </p:sp>
      <p:sp>
        <p:nvSpPr>
          <p:cNvPr id="5" name="Footer Placeholder 4"/>
          <p:cNvSpPr>
            <a:spLocks noGrp="1"/>
          </p:cNvSpPr>
          <p:nvPr>
            <p:ph type="ftr" sz="quarter" idx="3"/>
          </p:nvPr>
        </p:nvSpPr>
        <p:spPr>
          <a:xfrm>
            <a:off x="4127219" y="9040144"/>
            <a:ext cx="6305618" cy="519289"/>
          </a:xfrm>
          <a:prstGeom prst="rect">
            <a:avLst/>
          </a:prstGeom>
        </p:spPr>
        <p:txBody>
          <a:bodyPr vert="horz" lIns="91440" tIns="45720" rIns="91440" bIns="45720" rtlCol="0" anchor="ctr"/>
          <a:lstStyle>
            <a:lvl1pPr algn="l">
              <a:defRPr sz="1422">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1343079" y="9040144"/>
            <a:ext cx="1632988" cy="519289"/>
          </a:xfrm>
          <a:prstGeom prst="rect">
            <a:avLst/>
          </a:prstGeom>
        </p:spPr>
        <p:txBody>
          <a:bodyPr vert="horz" lIns="91440" tIns="45720" rIns="91440" bIns="45720" rtlCol="0" anchor="ctr"/>
          <a:lstStyle>
            <a:lvl1pPr algn="r">
              <a:defRPr sz="1564" b="1">
                <a:solidFill>
                  <a:schemeClr val="accent1"/>
                </a:solidFill>
              </a:defRPr>
            </a:lvl1pPr>
          </a:lstStyle>
          <a:p>
            <a:fld id="{86CB4B4D-7CA3-9044-876B-883B54F8677D}" type="slidenum">
              <a:rPr lang="it-IT" smtClean="0"/>
              <a:t>‹N›</a:t>
            </a:fld>
            <a:endParaRPr lang="it-IT"/>
          </a:p>
        </p:txBody>
      </p:sp>
    </p:spTree>
    <p:extLst>
      <p:ext uri="{BB962C8B-B14F-4D97-AF65-F5344CB8AC3E}">
        <p14:creationId xmlns:p14="http://schemas.microsoft.com/office/powerpoint/2010/main" val="158224975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hdr="0" ftr="0" dt="0"/>
  <p:txStyles>
    <p:titleStyle>
      <a:lvl1pPr algn="l" defTabSz="1300460" rtl="0" eaLnBrk="1" latinLnBrk="0" hangingPunct="1">
        <a:lnSpc>
          <a:spcPct val="90000"/>
        </a:lnSpc>
        <a:spcBef>
          <a:spcPct val="0"/>
        </a:spcBef>
        <a:buNone/>
        <a:defRPr sz="4267" kern="1200" spc="-85" baseline="0">
          <a:solidFill>
            <a:srgbClr val="FFFFFF"/>
          </a:solidFill>
          <a:latin typeface="+mj-lt"/>
          <a:ea typeface="+mj-ea"/>
          <a:cs typeface="+mj-cs"/>
        </a:defRPr>
      </a:lvl1pPr>
    </p:titleStyle>
    <p:bodyStyle>
      <a:lvl1pPr marL="260092" indent="-260092" algn="l" defTabSz="1300460" rtl="0" eaLnBrk="1" latinLnBrk="0" hangingPunct="1">
        <a:lnSpc>
          <a:spcPct val="90000"/>
        </a:lnSpc>
        <a:spcBef>
          <a:spcPts val="1707"/>
        </a:spcBef>
        <a:buClr>
          <a:schemeClr val="accent1"/>
        </a:buClr>
        <a:buFont typeface="Wingdings 2" pitchFamily="18" charset="2"/>
        <a:buChar char=""/>
        <a:defRPr sz="2702" kern="1200">
          <a:solidFill>
            <a:schemeClr val="tx1">
              <a:lumMod val="65000"/>
              <a:lumOff val="35000"/>
            </a:schemeClr>
          </a:solidFill>
          <a:latin typeface="+mn-lt"/>
          <a:ea typeface="+mn-ea"/>
          <a:cs typeface="+mn-cs"/>
        </a:defRPr>
      </a:lvl1pPr>
      <a:lvl2pPr marL="975345" indent="-260092" algn="l" defTabSz="1300460" rtl="0" eaLnBrk="1" latinLnBrk="0" hangingPunct="1">
        <a:lnSpc>
          <a:spcPct val="90000"/>
        </a:lnSpc>
        <a:spcBef>
          <a:spcPts val="356"/>
        </a:spcBef>
        <a:spcAft>
          <a:spcPts val="356"/>
        </a:spcAft>
        <a:buClr>
          <a:schemeClr val="accent1"/>
        </a:buClr>
        <a:buFont typeface="Wingdings 2" pitchFamily="18" charset="2"/>
        <a:buChar char=""/>
        <a:defRPr sz="2418" kern="1200">
          <a:solidFill>
            <a:schemeClr val="tx1">
              <a:lumMod val="65000"/>
              <a:lumOff val="35000"/>
            </a:schemeClr>
          </a:solidFill>
          <a:latin typeface="+mn-lt"/>
          <a:ea typeface="+mn-ea"/>
          <a:cs typeface="+mn-cs"/>
        </a:defRPr>
      </a:lvl2pPr>
      <a:lvl3pPr marL="1625575" indent="-260092" algn="l" defTabSz="1300460" rtl="0" eaLnBrk="1" latinLnBrk="0" hangingPunct="1">
        <a:lnSpc>
          <a:spcPct val="90000"/>
        </a:lnSpc>
        <a:spcBef>
          <a:spcPts val="356"/>
        </a:spcBef>
        <a:spcAft>
          <a:spcPts val="356"/>
        </a:spcAft>
        <a:buClr>
          <a:schemeClr val="accent1"/>
        </a:buClr>
        <a:buFont typeface="Wingdings 2" pitchFamily="18" charset="2"/>
        <a:buChar char=""/>
        <a:defRPr sz="2133" kern="1200">
          <a:solidFill>
            <a:schemeClr val="tx1">
              <a:lumMod val="65000"/>
              <a:lumOff val="35000"/>
            </a:schemeClr>
          </a:solidFill>
          <a:latin typeface="+mn-lt"/>
          <a:ea typeface="+mn-ea"/>
          <a:cs typeface="+mn-cs"/>
        </a:defRPr>
      </a:lvl3pPr>
      <a:lvl4pPr marL="2275804" indent="-260092" algn="l" defTabSz="1300460" rtl="0" eaLnBrk="1" latinLnBrk="0" hangingPunct="1">
        <a:lnSpc>
          <a:spcPct val="90000"/>
        </a:lnSpc>
        <a:spcBef>
          <a:spcPts val="356"/>
        </a:spcBef>
        <a:spcAft>
          <a:spcPts val="356"/>
        </a:spcAft>
        <a:buClr>
          <a:schemeClr val="accent1"/>
        </a:buClr>
        <a:buFont typeface="Wingdings 2" pitchFamily="18" charset="2"/>
        <a:buChar char=""/>
        <a:defRPr sz="1849" kern="1200">
          <a:solidFill>
            <a:schemeClr val="tx1">
              <a:lumMod val="65000"/>
              <a:lumOff val="35000"/>
            </a:schemeClr>
          </a:solidFill>
          <a:latin typeface="+mn-lt"/>
          <a:ea typeface="+mn-ea"/>
          <a:cs typeface="+mn-cs"/>
        </a:defRPr>
      </a:lvl4pPr>
      <a:lvl5pPr marL="2926034" indent="-260092" algn="l" defTabSz="1300460" rtl="0" eaLnBrk="1" latinLnBrk="0" hangingPunct="1">
        <a:lnSpc>
          <a:spcPct val="90000"/>
        </a:lnSpc>
        <a:spcBef>
          <a:spcPts val="356"/>
        </a:spcBef>
        <a:spcAft>
          <a:spcPts val="356"/>
        </a:spcAft>
        <a:buClr>
          <a:schemeClr val="accent1"/>
        </a:buClr>
        <a:buFont typeface="Wingdings 2" pitchFamily="18" charset="2"/>
        <a:buChar char=""/>
        <a:defRPr sz="1849" kern="1200">
          <a:solidFill>
            <a:schemeClr val="tx1">
              <a:lumMod val="65000"/>
              <a:lumOff val="35000"/>
            </a:schemeClr>
          </a:solidFill>
          <a:latin typeface="+mn-lt"/>
          <a:ea typeface="+mn-ea"/>
          <a:cs typeface="+mn-cs"/>
        </a:defRPr>
      </a:lvl5pPr>
      <a:lvl6pPr marL="3576264" indent="-325115" algn="l" defTabSz="1300460" rtl="0" eaLnBrk="1" latinLnBrk="0" hangingPunct="1">
        <a:lnSpc>
          <a:spcPct val="90000"/>
        </a:lnSpc>
        <a:spcBef>
          <a:spcPts val="356"/>
        </a:spcBef>
        <a:spcAft>
          <a:spcPts val="356"/>
        </a:spcAft>
        <a:buClr>
          <a:schemeClr val="accent1"/>
        </a:buClr>
        <a:buFont typeface="Wingdings 2" pitchFamily="18" charset="2"/>
        <a:buChar char=""/>
        <a:defRPr sz="1849" kern="1200">
          <a:solidFill>
            <a:schemeClr val="tx1">
              <a:lumMod val="65000"/>
              <a:lumOff val="35000"/>
            </a:schemeClr>
          </a:solidFill>
          <a:latin typeface="+mn-lt"/>
          <a:ea typeface="+mn-ea"/>
          <a:cs typeface="+mn-cs"/>
        </a:defRPr>
      </a:lvl6pPr>
      <a:lvl7pPr marL="4226494" indent="-325115" algn="l" defTabSz="1300460" rtl="0" eaLnBrk="1" latinLnBrk="0" hangingPunct="1">
        <a:lnSpc>
          <a:spcPct val="90000"/>
        </a:lnSpc>
        <a:spcBef>
          <a:spcPts val="356"/>
        </a:spcBef>
        <a:spcAft>
          <a:spcPts val="356"/>
        </a:spcAft>
        <a:buClr>
          <a:schemeClr val="accent1"/>
        </a:buClr>
        <a:buFont typeface="Wingdings 2" pitchFamily="18" charset="2"/>
        <a:buChar char=""/>
        <a:defRPr sz="1849" kern="1200">
          <a:solidFill>
            <a:schemeClr val="tx1">
              <a:lumMod val="65000"/>
              <a:lumOff val="35000"/>
            </a:schemeClr>
          </a:solidFill>
          <a:latin typeface="+mn-lt"/>
          <a:ea typeface="+mn-ea"/>
          <a:cs typeface="+mn-cs"/>
        </a:defRPr>
      </a:lvl7pPr>
      <a:lvl8pPr marL="4876724" indent="-325115" algn="l" defTabSz="1300460" rtl="0" eaLnBrk="1" latinLnBrk="0" hangingPunct="1">
        <a:lnSpc>
          <a:spcPct val="90000"/>
        </a:lnSpc>
        <a:spcBef>
          <a:spcPts val="356"/>
        </a:spcBef>
        <a:spcAft>
          <a:spcPts val="356"/>
        </a:spcAft>
        <a:buClr>
          <a:schemeClr val="accent1"/>
        </a:buClr>
        <a:buFont typeface="Wingdings 2" pitchFamily="18" charset="2"/>
        <a:buChar char=""/>
        <a:defRPr sz="1849" kern="1200">
          <a:solidFill>
            <a:schemeClr val="tx1">
              <a:lumMod val="65000"/>
              <a:lumOff val="35000"/>
            </a:schemeClr>
          </a:solidFill>
          <a:latin typeface="+mn-lt"/>
          <a:ea typeface="+mn-ea"/>
          <a:cs typeface="+mn-cs"/>
        </a:defRPr>
      </a:lvl8pPr>
      <a:lvl9pPr marL="5526954" indent="-325115" algn="l" defTabSz="1300460" rtl="0" eaLnBrk="1" latinLnBrk="0" hangingPunct="1">
        <a:lnSpc>
          <a:spcPct val="90000"/>
        </a:lnSpc>
        <a:spcBef>
          <a:spcPts val="356"/>
        </a:spcBef>
        <a:spcAft>
          <a:spcPts val="356"/>
        </a:spcAft>
        <a:buClr>
          <a:schemeClr val="accent1"/>
        </a:buClr>
        <a:buFont typeface="Wingdings 2" pitchFamily="18" charset="2"/>
        <a:buChar char=""/>
        <a:defRPr sz="1849" kern="1200">
          <a:solidFill>
            <a:schemeClr val="tx1">
              <a:lumMod val="65000"/>
              <a:lumOff val="35000"/>
            </a:schemeClr>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slideLayout" Target="../slideLayouts/slideLayout12.xml"/><Relationship Id="rId7" Type="http://schemas.openxmlformats.org/officeDocument/2006/relationships/diagramData" Target="../diagrams/data1.xml"/><Relationship Id="rId12"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11" Type="http://schemas.microsoft.com/office/2007/relationships/diagramDrawing" Target="../diagrams/drawing1.xml"/><Relationship Id="rId5" Type="http://schemas.microsoft.com/office/2007/relationships/hdphoto" Target="../media/hdphoto1.wdp"/><Relationship Id="rId10" Type="http://schemas.openxmlformats.org/officeDocument/2006/relationships/diagramColors" Target="../diagrams/colors1.xml"/><Relationship Id="rId4" Type="http://schemas.openxmlformats.org/officeDocument/2006/relationships/image" Target="../media/image4.jpeg"/><Relationship Id="rId9"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12.xml"/><Relationship Id="rId7" Type="http://schemas.openxmlformats.org/officeDocument/2006/relationships/diagramQuickStyle" Target="../diagrams/quickStyle2.xml"/><Relationship Id="rId12"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2.xml"/><Relationship Id="rId11" Type="http://schemas.microsoft.com/office/2007/relationships/hdphoto" Target="../media/hdphoto1.wdp"/><Relationship Id="rId5" Type="http://schemas.openxmlformats.org/officeDocument/2006/relationships/diagramData" Target="../diagrams/data2.xml"/><Relationship Id="rId10" Type="http://schemas.openxmlformats.org/officeDocument/2006/relationships/image" Target="../media/image4.jpeg"/><Relationship Id="rId4" Type="http://schemas.openxmlformats.org/officeDocument/2006/relationships/image" Target="../media/image5.png"/><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diagramLayout" Target="../diagrams/layout4.xml"/><Relationship Id="rId3" Type="http://schemas.openxmlformats.org/officeDocument/2006/relationships/slideLayout" Target="../slideLayouts/slideLayout12.xml"/><Relationship Id="rId7" Type="http://schemas.openxmlformats.org/officeDocument/2006/relationships/diagramQuickStyle" Target="../diagrams/quickStyle3.xml"/><Relationship Id="rId12" Type="http://schemas.openxmlformats.org/officeDocument/2006/relationships/diagramData" Target="../diagrams/data4.xml"/><Relationship Id="rId17" Type="http://schemas.openxmlformats.org/officeDocument/2006/relationships/image" Target="../media/image3.png"/><Relationship Id="rId2" Type="http://schemas.openxmlformats.org/officeDocument/2006/relationships/audio" Target="../media/media6.m4a"/><Relationship Id="rId16" Type="http://schemas.microsoft.com/office/2007/relationships/diagramDrawing" Target="../diagrams/drawing4.xml"/><Relationship Id="rId1" Type="http://schemas.microsoft.com/office/2007/relationships/media" Target="../media/media6.m4a"/><Relationship Id="rId6" Type="http://schemas.openxmlformats.org/officeDocument/2006/relationships/diagramLayout" Target="../diagrams/layout3.xml"/><Relationship Id="rId11" Type="http://schemas.microsoft.com/office/2007/relationships/hdphoto" Target="../media/hdphoto1.wdp"/><Relationship Id="rId5" Type="http://schemas.openxmlformats.org/officeDocument/2006/relationships/diagramData" Target="../diagrams/data3.xml"/><Relationship Id="rId15" Type="http://schemas.openxmlformats.org/officeDocument/2006/relationships/diagramColors" Target="../diagrams/colors4.xml"/><Relationship Id="rId10" Type="http://schemas.openxmlformats.org/officeDocument/2006/relationships/image" Target="../media/image4.jpeg"/><Relationship Id="rId4" Type="http://schemas.openxmlformats.org/officeDocument/2006/relationships/image" Target="../media/image5.png"/><Relationship Id="rId9" Type="http://schemas.microsoft.com/office/2007/relationships/diagramDrawing" Target="../diagrams/drawing3.xml"/><Relationship Id="rId1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Picture 2" descr="Picture 2"/>
          <p:cNvPicPr>
            <a:picLocks noChangeAspect="1"/>
          </p:cNvPicPr>
          <p:nvPr/>
        </p:nvPicPr>
        <p:blipFill>
          <a:blip r:embed="rId3"/>
          <a:stretch>
            <a:fillRect/>
          </a:stretch>
        </p:blipFill>
        <p:spPr>
          <a:xfrm>
            <a:off x="-29766" y="7181056"/>
            <a:ext cx="13112907" cy="2572545"/>
          </a:xfrm>
          <a:prstGeom prst="rect">
            <a:avLst/>
          </a:prstGeom>
          <a:ln w="12700">
            <a:miter lim="400000"/>
          </a:ln>
        </p:spPr>
      </p:pic>
      <p:sp>
        <p:nvSpPr>
          <p:cNvPr id="4" name="CasellaDiTesto 3"/>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sym typeface="Helvetica Neue"/>
              </a:rPr>
              <a:t>Dipartimento Formazione</a:t>
            </a:r>
          </a:p>
        </p:txBody>
      </p:sp>
      <p:sp>
        <p:nvSpPr>
          <p:cNvPr id="9" name="CasellaDiTesto 8"/>
          <p:cNvSpPr txBox="1"/>
          <p:nvPr/>
        </p:nvSpPr>
        <p:spPr>
          <a:xfrm>
            <a:off x="10937971" y="8609128"/>
            <a:ext cx="1486125" cy="6071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pic>
        <p:nvPicPr>
          <p:cNvPr id="5" name="Immagine 4">
            <a:extLst>
              <a:ext uri="{FF2B5EF4-FFF2-40B4-BE49-F238E27FC236}">
                <a16:creationId xmlns:a16="http://schemas.microsoft.com/office/drawing/2014/main" id="{BE8EBE05-DA0F-4629-84AA-3323DDD70066}"/>
              </a:ext>
            </a:extLst>
          </p:cNvPr>
          <p:cNvPicPr>
            <a:picLocks noChangeAspect="1"/>
          </p:cNvPicPr>
          <p:nvPr/>
        </p:nvPicPr>
        <p:blipFill rotWithShape="1">
          <a:blip r:embed="rId4">
            <a:extLst>
              <a:ext uri="{28A0092B-C50C-407E-A947-70E740481C1C}">
                <a14:useLocalDpi xmlns:a14="http://schemas.microsoft.com/office/drawing/2010/main" val="0"/>
              </a:ext>
            </a:extLst>
          </a:blip>
          <a:srcRect l="17713" t="8000" r="15350" b="38450"/>
          <a:stretch/>
        </p:blipFill>
        <p:spPr>
          <a:xfrm>
            <a:off x="2626253" y="759701"/>
            <a:ext cx="7800867" cy="4680520"/>
          </a:xfrm>
          <a:prstGeom prst="roundRect">
            <a:avLst>
              <a:gd name="adj" fmla="val 4167"/>
            </a:avLst>
          </a:prstGeom>
          <a:solidFill>
            <a:srgbClr val="FFFFFF"/>
          </a:solidFill>
          <a:ln w="76200" cap="sq">
            <a:solidFill>
              <a:srgbClr val="EAEAEA"/>
            </a:solidFill>
            <a:miter lim="800000"/>
          </a:ln>
          <a:effectLst>
            <a:reflection blurRad="6350" stA="52000" endA="300" endPos="3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Rettangolo 1">
            <a:extLst>
              <a:ext uri="{FF2B5EF4-FFF2-40B4-BE49-F238E27FC236}">
                <a16:creationId xmlns:a16="http://schemas.microsoft.com/office/drawing/2014/main" id="{2E2364B6-1FA9-4EA5-870B-0B71C21AC74A}"/>
              </a:ext>
            </a:extLst>
          </p:cNvPr>
          <p:cNvSpPr/>
          <p:nvPr/>
        </p:nvSpPr>
        <p:spPr>
          <a:xfrm>
            <a:off x="1063511" y="4770807"/>
            <a:ext cx="10926350" cy="1338828"/>
          </a:xfrm>
          <a:prstGeom prst="rect">
            <a:avLst/>
          </a:prstGeom>
        </p:spPr>
        <p:txBody>
          <a:bodyPr wrap="square">
            <a:spAutoFit/>
          </a:bodyPr>
          <a:lstStyle/>
          <a:p>
            <a:pPr marL="0" marR="0" lvl="0" indent="0" algn="l" defTabSz="1300460" rtl="0" eaLnBrk="1" fontAlgn="auto" latinLnBrk="0" hangingPunct="1">
              <a:lnSpc>
                <a:spcPct val="90000"/>
              </a:lnSpc>
              <a:spcBef>
                <a:spcPts val="1707"/>
              </a:spcBef>
              <a:spcAft>
                <a:spcPts val="0"/>
              </a:spcAft>
              <a:buClr>
                <a:srgbClr val="40BAD2"/>
              </a:buClr>
              <a:buSzTx/>
              <a:buFontTx/>
              <a:buNone/>
              <a:tabLst/>
              <a:defRPr/>
            </a:pPr>
            <a:r>
              <a:rPr kumimoji="0" lang="it-IT" sz="9000" b="1" i="0" u="none" strike="noStrike" kern="1200" cap="none" spc="0" normalizeH="0" baseline="0" noProof="0" dirty="0">
                <a:ln w="0"/>
                <a:solidFill>
                  <a:srgbClr val="BFBFBF">
                    <a:lumMod val="50000"/>
                  </a:srgbClr>
                </a:solidFill>
                <a:effectLst>
                  <a:outerShdw blurRad="75057" dist="38100" dir="5400000" sy="-20000" rotWithShape="0">
                    <a:prstClr val="black">
                      <a:alpha val="25000"/>
                    </a:prstClr>
                  </a:outerShdw>
                </a:effectLst>
                <a:uLnTx/>
                <a:uFillTx/>
                <a:latin typeface="Corbel" panose="020B0503020204020204"/>
                <a:ea typeface="+mn-ea"/>
                <a:cs typeface="+mn-cs"/>
                <a:sym typeface="Helvetica Neue"/>
              </a:rPr>
              <a:t>ISTRUTTORI DI BASE</a:t>
            </a:r>
          </a:p>
        </p:txBody>
      </p:sp>
      <p:sp>
        <p:nvSpPr>
          <p:cNvPr id="7" name="CasellaDiTesto 6">
            <a:extLst>
              <a:ext uri="{FF2B5EF4-FFF2-40B4-BE49-F238E27FC236}">
                <a16:creationId xmlns:a16="http://schemas.microsoft.com/office/drawing/2014/main" id="{B368C09C-6EB9-4F79-8F65-E6BAEEA4A262}"/>
              </a:ext>
            </a:extLst>
          </p:cNvPr>
          <p:cNvSpPr txBox="1"/>
          <p:nvPr/>
        </p:nvSpPr>
        <p:spPr>
          <a:xfrm>
            <a:off x="10797158" y="0"/>
            <a:ext cx="2207642" cy="656578"/>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srgbClr val="000000"/>
                </a:solidFill>
                <a:effectLst/>
                <a:highlight>
                  <a:srgbClr val="C0C0C0"/>
                </a:highlight>
                <a:uLnTx/>
                <a:uFillTx/>
                <a:latin typeface="Helvetica Neue"/>
                <a:ea typeface="+mn-ea"/>
                <a:cs typeface="+mn-cs"/>
                <a:sym typeface="Helvetica Neue"/>
              </a:rPr>
              <a:t> </a:t>
            </a:r>
            <a:r>
              <a:rPr lang="it-IT" sz="3600" b="0" kern="1200">
                <a:highlight>
                  <a:srgbClr val="C0C0C0"/>
                </a:highlight>
                <a:ea typeface="+mn-ea"/>
                <a:cs typeface="+mn-cs"/>
              </a:rPr>
              <a:t>17</a:t>
            </a:r>
            <a:endParaRPr kumimoji="0" lang="it-IT" sz="3600" b="0" i="0" u="none" strike="noStrike" kern="1200" cap="none" spc="0" normalizeH="0" baseline="0" noProof="0" dirty="0">
              <a:ln>
                <a:noFill/>
              </a:ln>
              <a:solidFill>
                <a:srgbClr val="000000"/>
              </a:solidFill>
              <a:effectLst/>
              <a:highlight>
                <a:srgbClr val="C0C0C0"/>
              </a:highlight>
              <a:uLnTx/>
              <a:uFillTx/>
              <a:latin typeface="Helvetica Neue"/>
              <a:ea typeface="+mn-ea"/>
              <a:cs typeface="+mn-cs"/>
              <a:sym typeface="Helvetica Neue"/>
            </a:endParaRPr>
          </a:p>
        </p:txBody>
      </p:sp>
    </p:spTree>
    <p:extLst>
      <p:ext uri="{BB962C8B-B14F-4D97-AF65-F5344CB8AC3E}">
        <p14:creationId xmlns:p14="http://schemas.microsoft.com/office/powerpoint/2010/main" val="1064455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Picture 2" descr="Picture 2"/>
          <p:cNvPicPr>
            <a:picLocks noChangeAspect="1"/>
          </p:cNvPicPr>
          <p:nvPr/>
        </p:nvPicPr>
        <p:blipFill>
          <a:blip r:embed="rId5"/>
          <a:stretch>
            <a:fillRect/>
          </a:stretch>
        </p:blipFill>
        <p:spPr>
          <a:xfrm>
            <a:off x="-29766" y="7181056"/>
            <a:ext cx="13112907" cy="2572545"/>
          </a:xfrm>
          <a:prstGeom prst="rect">
            <a:avLst/>
          </a:prstGeom>
          <a:ln w="12700">
            <a:miter lim="400000"/>
          </a:ln>
        </p:spPr>
      </p:pic>
      <p:sp>
        <p:nvSpPr>
          <p:cNvPr id="4" name="CasellaDiTesto 3"/>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sym typeface="Helvetica Neue"/>
              </a:rPr>
              <a:t>Dipartimento Formazione</a:t>
            </a:r>
          </a:p>
        </p:txBody>
      </p:sp>
      <p:sp>
        <p:nvSpPr>
          <p:cNvPr id="9" name="CasellaDiTesto 8"/>
          <p:cNvSpPr txBox="1"/>
          <p:nvPr/>
        </p:nvSpPr>
        <p:spPr>
          <a:xfrm>
            <a:off x="10937971" y="8609128"/>
            <a:ext cx="1486125" cy="6071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2" name="CasellaDiTesto 1">
            <a:extLst>
              <a:ext uri="{FF2B5EF4-FFF2-40B4-BE49-F238E27FC236}">
                <a16:creationId xmlns:a16="http://schemas.microsoft.com/office/drawing/2014/main" id="{073A2497-27C4-4B7C-B13A-C3125A9D5866}"/>
              </a:ext>
            </a:extLst>
          </p:cNvPr>
          <p:cNvSpPr txBox="1"/>
          <p:nvPr/>
        </p:nvSpPr>
        <p:spPr>
          <a:xfrm>
            <a:off x="619869" y="1388635"/>
            <a:ext cx="8567650" cy="4031873"/>
          </a:xfrm>
          <a:prstGeom prst="rect">
            <a:avLst/>
          </a:prstGeom>
          <a:noFill/>
          <a:ln w="38100">
            <a:noFill/>
          </a:ln>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srgbClr val="545454"/>
                </a:solidFill>
                <a:effectLst/>
                <a:uLnTx/>
                <a:uFillTx/>
                <a:latin typeface="Corbel" panose="020B0503020204020204"/>
                <a:ea typeface="+mn-ea"/>
                <a:cs typeface="+mn-cs"/>
                <a:sym typeface="Helvetica Neue"/>
              </a:rPr>
              <a:t>Questa presentazione/testo fa parte del materiale</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srgbClr val="545454"/>
                </a:solidFill>
                <a:effectLst/>
                <a:uLnTx/>
                <a:uFillTx/>
                <a:latin typeface="Corbel" panose="020B0503020204020204"/>
                <a:ea typeface="+mn-ea"/>
                <a:cs typeface="+mn-cs"/>
                <a:sym typeface="Helvetica Neue"/>
              </a:rPr>
              <a:t>didattico realizzato dalla FISE la quale possiede i</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srgbClr val="545454"/>
                </a:solidFill>
                <a:effectLst/>
                <a:uLnTx/>
                <a:uFillTx/>
                <a:latin typeface="Corbel" panose="020B0503020204020204"/>
                <a:ea typeface="+mn-ea"/>
                <a:cs typeface="+mn-cs"/>
                <a:sym typeface="Helvetica Neue"/>
              </a:rPr>
              <a:t>diritti patrimoniali dell’opera. Pertanto tutte le informazioni, i dati, i contenuti editoriali, le immagini, i grafici, i disegni e, in generale, il materiale ivi contenuto e pubblicato (di seguito ‘i Contenuti’) sono protetti dalle leggi in materia di proprietà intellettuale.</a:t>
            </a:r>
          </a:p>
        </p:txBody>
      </p:sp>
      <p:sp>
        <p:nvSpPr>
          <p:cNvPr id="3" name="CasellaDiTesto 2">
            <a:extLst>
              <a:ext uri="{FF2B5EF4-FFF2-40B4-BE49-F238E27FC236}">
                <a16:creationId xmlns:a16="http://schemas.microsoft.com/office/drawing/2014/main" id="{3EFE78F6-02F2-4B3F-8331-1539D2A2C1AD}"/>
              </a:ext>
            </a:extLst>
          </p:cNvPr>
          <p:cNvSpPr txBox="1"/>
          <p:nvPr/>
        </p:nvSpPr>
        <p:spPr>
          <a:xfrm>
            <a:off x="889373" y="5686614"/>
            <a:ext cx="11549124" cy="1077218"/>
          </a:xfrm>
          <a:prstGeom prst="rect">
            <a:avLst/>
          </a:prstGeom>
          <a:solidFill>
            <a:schemeClr val="bg1"/>
          </a:solidFill>
          <a:ln w="38100">
            <a:solidFill>
              <a:schemeClr val="accent1">
                <a:lumMod val="50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srgbClr val="545454"/>
                </a:solidFill>
                <a:effectLst/>
                <a:uLnTx/>
                <a:uFillTx/>
                <a:latin typeface="Corbel" panose="020B0503020204020204"/>
                <a:ea typeface="+mn-ea"/>
                <a:cs typeface="+mn-cs"/>
                <a:sym typeface="Helvetica Neue"/>
              </a:rPr>
              <a:t>L’Utente si obbliga a non copiare, modificare, creare lavori derivati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srgbClr val="545454"/>
                </a:solidFill>
                <a:effectLst/>
                <a:uLnTx/>
                <a:uFillTx/>
                <a:latin typeface="Corbel" panose="020B0503020204020204"/>
                <a:ea typeface="+mn-ea"/>
                <a:cs typeface="+mn-cs"/>
                <a:sym typeface="Helvetica Neue"/>
              </a:rPr>
              <a:t>da  o, comunque, disporre in qualsiasi altro modo dei Contenuti.</a:t>
            </a:r>
          </a:p>
        </p:txBody>
      </p:sp>
      <p:pic>
        <p:nvPicPr>
          <p:cNvPr id="5" name="Audio registrato">
            <a:hlinkClick r:id="" action="ppaction://media"/>
            <a:extLst>
              <a:ext uri="{FF2B5EF4-FFF2-40B4-BE49-F238E27FC236}">
                <a16:creationId xmlns:a16="http://schemas.microsoft.com/office/drawing/2014/main" id="{455EF217-A8AB-470C-BD83-B96BF21D08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97600" y="4572000"/>
            <a:ext cx="609600" cy="609600"/>
          </a:xfrm>
          <a:prstGeom prst="rect">
            <a:avLst/>
          </a:prstGeom>
        </p:spPr>
      </p:pic>
    </p:spTree>
    <p:extLst>
      <p:ext uri="{BB962C8B-B14F-4D97-AF65-F5344CB8AC3E}">
        <p14:creationId xmlns:p14="http://schemas.microsoft.com/office/powerpoint/2010/main" val="201220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6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Picture 2" descr="Picture 2"/>
          <p:cNvPicPr>
            <a:picLocks noChangeAspect="1"/>
          </p:cNvPicPr>
          <p:nvPr/>
        </p:nvPicPr>
        <p:blipFill>
          <a:blip r:embed="rId4"/>
          <a:stretch>
            <a:fillRect/>
          </a:stretch>
        </p:blipFill>
        <p:spPr>
          <a:xfrm>
            <a:off x="2" y="7232263"/>
            <a:ext cx="13127135" cy="2685099"/>
          </a:xfrm>
          <a:prstGeom prst="rect">
            <a:avLst/>
          </a:prstGeom>
          <a:ln w="12700">
            <a:miter lim="400000"/>
          </a:ln>
        </p:spPr>
      </p:pic>
      <p:sp>
        <p:nvSpPr>
          <p:cNvPr id="128" name="Titolo 1"/>
          <p:cNvSpPr txBox="1">
            <a:spLocks noGrp="1"/>
          </p:cNvSpPr>
          <p:nvPr>
            <p:ph type="ctrTitle"/>
          </p:nvPr>
        </p:nvSpPr>
        <p:spPr>
          <a:xfrm>
            <a:off x="669755" y="1636440"/>
            <a:ext cx="11054081" cy="1740993"/>
          </a:xfrm>
          <a:prstGeom prst="rect">
            <a:avLst/>
          </a:prstGeom>
        </p:spPr>
        <p:txBody>
          <a:bodyPr>
            <a:noAutofit/>
          </a:bodyPr>
          <a:lstStyle/>
          <a:p>
            <a:pPr defTabSz="1274338">
              <a:defRPr sz="6000"/>
            </a:pPr>
            <a:r>
              <a:rPr lang="it-IT" sz="7200" dirty="0">
                <a:solidFill>
                  <a:srgbClr val="0070C0"/>
                </a:solidFill>
                <a:latin typeface="Gill Sans MT" panose="020B0502020104020203" pitchFamily="34" charset="0"/>
              </a:rPr>
              <a:t>CONDUZIONE</a:t>
            </a:r>
            <a:endParaRPr sz="7200" dirty="0">
              <a:solidFill>
                <a:srgbClr val="0070C0"/>
              </a:solidFill>
              <a:latin typeface="Gill Sans MT" panose="020B0502020104020203" pitchFamily="34" charset="0"/>
            </a:endParaRPr>
          </a:p>
        </p:txBody>
      </p:sp>
      <p:sp>
        <p:nvSpPr>
          <p:cNvPr id="129" name="Sottotitolo 2"/>
          <p:cNvSpPr txBox="1">
            <a:spLocks noGrp="1"/>
          </p:cNvSpPr>
          <p:nvPr>
            <p:ph type="subTitle" idx="1"/>
          </p:nvPr>
        </p:nvSpPr>
        <p:spPr>
          <a:xfrm>
            <a:off x="1929038" y="3936975"/>
            <a:ext cx="11054081" cy="1740994"/>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r>
              <a:rPr lang="it-IT" sz="9600" dirty="0">
                <a:ln w="0"/>
                <a:solidFill>
                  <a:schemeClr val="bg2">
                    <a:lumMod val="50000"/>
                  </a:schemeClr>
                </a:solidFill>
                <a:effectLst>
                  <a:outerShdw blurRad="50800" dist="38100" algn="l" rotWithShape="0">
                    <a:prstClr val="black">
                      <a:alpha val="40000"/>
                    </a:prstClr>
                  </a:outerShdw>
                </a:effectLst>
              </a:rPr>
              <a:t>LE FASI DEL SALTO</a:t>
            </a:r>
            <a:endParaRPr sz="9600" dirty="0">
              <a:ln w="0"/>
              <a:solidFill>
                <a:schemeClr val="bg2">
                  <a:lumMod val="50000"/>
                </a:schemeClr>
              </a:solidFill>
              <a:effectLst>
                <a:outerShdw blurRad="50800" dist="38100" algn="l" rotWithShape="0">
                  <a:prstClr val="black">
                    <a:alpha val="40000"/>
                  </a:prstClr>
                </a:outerShdw>
              </a:effectLst>
            </a:endParaRPr>
          </a:p>
        </p:txBody>
      </p:sp>
      <p:sp>
        <p:nvSpPr>
          <p:cNvPr id="9" name="CasellaDiTesto 8"/>
          <p:cNvSpPr txBox="1"/>
          <p:nvPr/>
        </p:nvSpPr>
        <p:spPr>
          <a:xfrm>
            <a:off x="11120633" y="8621216"/>
            <a:ext cx="18624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10" name="CasellaDiTesto 9">
            <a:extLst>
              <a:ext uri="{FF2B5EF4-FFF2-40B4-BE49-F238E27FC236}">
                <a16:creationId xmlns:a16="http://schemas.microsoft.com/office/drawing/2014/main" id="{33567195-3066-48F7-A6FD-8D31ADB70FBE}"/>
              </a:ext>
            </a:extLst>
          </p:cNvPr>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sym typeface="Helvetica Neue"/>
              </a:rPr>
              <a:t>Dipartimento Formazione</a:t>
            </a:r>
          </a:p>
        </p:txBody>
      </p:sp>
      <p:pic>
        <p:nvPicPr>
          <p:cNvPr id="2" name="Audio registrato">
            <a:hlinkClick r:id="" action="ppaction://media"/>
            <a:extLst>
              <a:ext uri="{FF2B5EF4-FFF2-40B4-BE49-F238E27FC236}">
                <a16:creationId xmlns:a16="http://schemas.microsoft.com/office/drawing/2014/main" id="{CB015C6E-709A-465C-AD07-044DC1BA4B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97600" y="4572000"/>
            <a:ext cx="609600" cy="609600"/>
          </a:xfrm>
          <a:prstGeom prst="rect">
            <a:avLst/>
          </a:prstGeom>
        </p:spPr>
      </p:pic>
    </p:spTree>
    <p:extLst>
      <p:ext uri="{BB962C8B-B14F-4D97-AF65-F5344CB8AC3E}">
        <p14:creationId xmlns:p14="http://schemas.microsoft.com/office/powerpoint/2010/main" val="248183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28"/>
                                        </p:tgtEl>
                                        <p:attrNameLst>
                                          <p:attrName>style.visibility</p:attrName>
                                        </p:attrNameLst>
                                      </p:cBhvr>
                                      <p:to>
                                        <p:strVal val="visible"/>
                                      </p:to>
                                    </p:set>
                                    <p:anim by="(-#ppt_w*2)" calcmode="lin" valueType="num">
                                      <p:cBhvr rctx="PPT">
                                        <p:cTn id="7" dur="500" autoRev="1" fill="hold">
                                          <p:stCondLst>
                                            <p:cond delay="0"/>
                                          </p:stCondLst>
                                        </p:cTn>
                                        <p:tgtEl>
                                          <p:spTgt spid="128"/>
                                        </p:tgtEl>
                                        <p:attrNameLst>
                                          <p:attrName>ppt_w</p:attrName>
                                        </p:attrNameLst>
                                      </p:cBhvr>
                                    </p:anim>
                                    <p:anim by="(#ppt_w*0.50)" calcmode="lin" valueType="num">
                                      <p:cBhvr>
                                        <p:cTn id="8" dur="500" decel="50000" autoRev="1" fill="hold">
                                          <p:stCondLst>
                                            <p:cond delay="0"/>
                                          </p:stCondLst>
                                        </p:cTn>
                                        <p:tgtEl>
                                          <p:spTgt spid="128"/>
                                        </p:tgtEl>
                                        <p:attrNameLst>
                                          <p:attrName>ppt_x</p:attrName>
                                        </p:attrNameLst>
                                      </p:cBhvr>
                                    </p:anim>
                                    <p:anim from="(-#ppt_h/2)" to="(#ppt_y)" calcmode="lin" valueType="num">
                                      <p:cBhvr>
                                        <p:cTn id="9" dur="1000" fill="hold">
                                          <p:stCondLst>
                                            <p:cond delay="0"/>
                                          </p:stCondLst>
                                        </p:cTn>
                                        <p:tgtEl>
                                          <p:spTgt spid="128"/>
                                        </p:tgtEl>
                                        <p:attrNameLst>
                                          <p:attrName>ppt_y</p:attrName>
                                        </p:attrNameLst>
                                      </p:cBhvr>
                                    </p:anim>
                                    <p:animRot by="21600000">
                                      <p:cBhvr>
                                        <p:cTn id="10" dur="1000" fill="hold">
                                          <p:stCondLst>
                                            <p:cond delay="0"/>
                                          </p:stCondLst>
                                        </p:cTn>
                                        <p:tgtEl>
                                          <p:spTgt spid="128"/>
                                        </p:tgtEl>
                                        <p:attrNameLst>
                                          <p:attrName>r</p:attrName>
                                        </p:attrNameLst>
                                      </p:cBhvr>
                                    </p:animRot>
                                  </p:childTnLst>
                                </p:cTn>
                              </p:par>
                            </p:childTnLst>
                          </p:cTn>
                        </p:par>
                        <p:par>
                          <p:cTn id="11" fill="hold">
                            <p:stCondLst>
                              <p:cond delay="19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29">
                                            <p:bg/>
                                          </p:spTgt>
                                        </p:tgtEl>
                                        <p:attrNameLst>
                                          <p:attrName>style.visibility</p:attrName>
                                        </p:attrNameLst>
                                      </p:cBhvr>
                                      <p:to>
                                        <p:strVal val="visible"/>
                                      </p:to>
                                    </p:set>
                                    <p:anim by="(-#ppt_w*2)" calcmode="lin" valueType="num">
                                      <p:cBhvr rctx="PPT">
                                        <p:cTn id="14" dur="500" autoRev="1" fill="hold">
                                          <p:stCondLst>
                                            <p:cond delay="0"/>
                                          </p:stCondLst>
                                        </p:cTn>
                                        <p:tgtEl>
                                          <p:spTgt spid="129">
                                            <p:bg/>
                                          </p:spTgt>
                                        </p:tgtEl>
                                        <p:attrNameLst>
                                          <p:attrName>ppt_w</p:attrName>
                                        </p:attrNameLst>
                                      </p:cBhvr>
                                    </p:anim>
                                    <p:anim by="(#ppt_w*0.50)" calcmode="lin" valueType="num">
                                      <p:cBhvr>
                                        <p:cTn id="15" dur="500" decel="50000" autoRev="1" fill="hold">
                                          <p:stCondLst>
                                            <p:cond delay="0"/>
                                          </p:stCondLst>
                                        </p:cTn>
                                        <p:tgtEl>
                                          <p:spTgt spid="129">
                                            <p:bg/>
                                          </p:spTgt>
                                        </p:tgtEl>
                                        <p:attrNameLst>
                                          <p:attrName>ppt_x</p:attrName>
                                        </p:attrNameLst>
                                      </p:cBhvr>
                                    </p:anim>
                                    <p:anim from="(-#ppt_h/2)" to="(#ppt_y)" calcmode="lin" valueType="num">
                                      <p:cBhvr>
                                        <p:cTn id="16" dur="1000" fill="hold">
                                          <p:stCondLst>
                                            <p:cond delay="0"/>
                                          </p:stCondLst>
                                        </p:cTn>
                                        <p:tgtEl>
                                          <p:spTgt spid="129">
                                            <p:bg/>
                                          </p:spTgt>
                                        </p:tgtEl>
                                        <p:attrNameLst>
                                          <p:attrName>ppt_y</p:attrName>
                                        </p:attrNameLst>
                                      </p:cBhvr>
                                    </p:anim>
                                    <p:animRot by="21600000">
                                      <p:cBhvr>
                                        <p:cTn id="17" dur="1000" fill="hold">
                                          <p:stCondLst>
                                            <p:cond delay="0"/>
                                          </p:stCondLst>
                                        </p:cTn>
                                        <p:tgtEl>
                                          <p:spTgt spid="129">
                                            <p:bg/>
                                          </p:spTgt>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6" presetClass="entr" presetSubtype="0" fill="hold" grpId="0" nodeType="clickEffect">
                                  <p:stCondLst>
                                    <p:cond delay="0"/>
                                  </p:stCondLst>
                                  <p:iterate type="lt">
                                    <p:tmPct val="10000"/>
                                  </p:iterate>
                                  <p:childTnLst>
                                    <p:set>
                                      <p:cBhvr>
                                        <p:cTn id="21" dur="1" fill="hold">
                                          <p:stCondLst>
                                            <p:cond delay="0"/>
                                          </p:stCondLst>
                                        </p:cTn>
                                        <p:tgtEl>
                                          <p:spTgt spid="129">
                                            <p:txEl>
                                              <p:pRg st="0" end="0"/>
                                            </p:txEl>
                                          </p:spTgt>
                                        </p:tgtEl>
                                        <p:attrNameLst>
                                          <p:attrName>style.visibility</p:attrName>
                                        </p:attrNameLst>
                                      </p:cBhvr>
                                      <p:to>
                                        <p:strVal val="visible"/>
                                      </p:to>
                                    </p:set>
                                    <p:anim by="(-#ppt_w*2)" calcmode="lin" valueType="num">
                                      <p:cBhvr rctx="PPT">
                                        <p:cTn id="22" dur="500" autoRev="1" fill="hold">
                                          <p:stCondLst>
                                            <p:cond delay="0"/>
                                          </p:stCondLst>
                                        </p:cTn>
                                        <p:tgtEl>
                                          <p:spTgt spid="129">
                                            <p:txEl>
                                              <p:pRg st="0" end="0"/>
                                            </p:txEl>
                                          </p:spTgt>
                                        </p:tgtEl>
                                        <p:attrNameLst>
                                          <p:attrName>ppt_w</p:attrName>
                                        </p:attrNameLst>
                                      </p:cBhvr>
                                    </p:anim>
                                    <p:anim by="(#ppt_w*0.50)" calcmode="lin" valueType="num">
                                      <p:cBhvr>
                                        <p:cTn id="23" dur="500" decel="50000" autoRev="1" fill="hold">
                                          <p:stCondLst>
                                            <p:cond delay="0"/>
                                          </p:stCondLst>
                                        </p:cTn>
                                        <p:tgtEl>
                                          <p:spTgt spid="129">
                                            <p:txEl>
                                              <p:pRg st="0" end="0"/>
                                            </p:txEl>
                                          </p:spTgt>
                                        </p:tgtEl>
                                        <p:attrNameLst>
                                          <p:attrName>ppt_x</p:attrName>
                                        </p:attrNameLst>
                                      </p:cBhvr>
                                    </p:anim>
                                    <p:anim from="(-#ppt_h/2)" to="(#ppt_y)" calcmode="lin" valueType="num">
                                      <p:cBhvr>
                                        <p:cTn id="24" dur="1000" fill="hold">
                                          <p:stCondLst>
                                            <p:cond delay="0"/>
                                          </p:stCondLst>
                                        </p:cTn>
                                        <p:tgtEl>
                                          <p:spTgt spid="129">
                                            <p:txEl>
                                              <p:pRg st="0" end="0"/>
                                            </p:txEl>
                                          </p:spTgt>
                                        </p:tgtEl>
                                        <p:attrNameLst>
                                          <p:attrName>ppt_y</p:attrName>
                                        </p:attrNameLst>
                                      </p:cBhvr>
                                    </p:anim>
                                    <p:animRot by="21600000">
                                      <p:cBhvr>
                                        <p:cTn id="25" dur="1000" fill="hold">
                                          <p:stCondLst>
                                            <p:cond delay="0"/>
                                          </p:stCondLst>
                                        </p:cTn>
                                        <p:tgtEl>
                                          <p:spTgt spid="129">
                                            <p:txEl>
                                              <p:pRg st="0" end="0"/>
                                            </p:txEl>
                                          </p:spTgt>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855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2"/>
                </p:tgtEl>
              </p:cMediaNode>
            </p:audio>
          </p:childTnLst>
        </p:cTn>
      </p:par>
    </p:tnLst>
    <p:bldLst>
      <p:bldP spid="128" grpId="0" animBg="1"/>
      <p:bldP spid="129"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Risultati immagini per immagini relative a olimpiadi di salto ostacoli">
            <a:extLst>
              <a:ext uri="{FF2B5EF4-FFF2-40B4-BE49-F238E27FC236}">
                <a16:creationId xmlns:a16="http://schemas.microsoft.com/office/drawing/2014/main" id="{B7AE8C47-11D7-46B7-8108-37B5C5C8876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t="14322"/>
          <a:stretch/>
        </p:blipFill>
        <p:spPr bwMode="auto">
          <a:xfrm>
            <a:off x="8837930" y="2844669"/>
            <a:ext cx="4022206" cy="4563154"/>
          </a:xfrm>
          <a:prstGeom prst="rect">
            <a:avLst/>
          </a:prstGeom>
          <a:ln>
            <a:solidFill>
              <a:schemeClr val="tx2">
                <a:lumMod val="50000"/>
              </a:schemeClr>
            </a:solidFill>
          </a:ln>
          <a:effectLst>
            <a:outerShdw blurRad="50800" dist="38100" dir="13500000" sx="104000" sy="104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olo 1"/>
          <p:cNvSpPr>
            <a:spLocks noGrp="1"/>
          </p:cNvSpPr>
          <p:nvPr>
            <p:ph type="title"/>
          </p:nvPr>
        </p:nvSpPr>
        <p:spPr>
          <a:xfrm>
            <a:off x="21503" y="7865959"/>
            <a:ext cx="11094517" cy="1598464"/>
          </a:xfrm>
        </p:spPr>
        <p:txBody>
          <a:bodyPr/>
          <a:lstStyle/>
          <a:p>
            <a:pPr algn="l"/>
            <a:endParaRPr lang="it-IT" dirty="0">
              <a:solidFill>
                <a:schemeClr val="bg2">
                  <a:lumMod val="75000"/>
                </a:schemeClr>
              </a:solidFill>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24" y="7564385"/>
            <a:ext cx="12970054" cy="221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9958784" y="467003"/>
            <a:ext cx="3046016" cy="379579"/>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0000"/>
                </a:solidFill>
                <a:effectLst/>
                <a:highlight>
                  <a:srgbClr val="C0C0C0"/>
                </a:highlight>
                <a:uLnTx/>
                <a:uFillTx/>
                <a:latin typeface="Corbel" panose="020B0503020204020204"/>
                <a:ea typeface="+mn-ea"/>
                <a:cs typeface="+mn-cs"/>
                <a:sym typeface="Helvetica Neue"/>
              </a:rPr>
              <a:t> CONDUZIONE</a:t>
            </a:r>
          </a:p>
        </p:txBody>
      </p:sp>
      <p:sp>
        <p:nvSpPr>
          <p:cNvPr id="11" name="CasellaDiTesto 10"/>
          <p:cNvSpPr txBox="1"/>
          <p:nvPr/>
        </p:nvSpPr>
        <p:spPr>
          <a:xfrm>
            <a:off x="11107609" y="8691324"/>
            <a:ext cx="18624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12" name="CasellaDiTesto 11">
            <a:extLst>
              <a:ext uri="{FF2B5EF4-FFF2-40B4-BE49-F238E27FC236}">
                <a16:creationId xmlns:a16="http://schemas.microsoft.com/office/drawing/2014/main" id="{35CEB191-0BF0-48A6-A590-819207A4B486}"/>
              </a:ext>
            </a:extLst>
          </p:cNvPr>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sym typeface="Helvetica Neue"/>
              </a:rPr>
              <a:t>Dipartimento Formazione</a:t>
            </a:r>
          </a:p>
        </p:txBody>
      </p:sp>
      <p:sp>
        <p:nvSpPr>
          <p:cNvPr id="4" name="Segnaposto numero diapositiva 3">
            <a:extLst>
              <a:ext uri="{FF2B5EF4-FFF2-40B4-BE49-F238E27FC236}">
                <a16:creationId xmlns:a16="http://schemas.microsoft.com/office/drawing/2014/main" id="{8D36205C-A376-4185-8CE2-87443781E02E}"/>
              </a:ext>
            </a:extLst>
          </p:cNvPr>
          <p:cNvSpPr>
            <a:spLocks noGrp="1"/>
          </p:cNvSpPr>
          <p:nvPr>
            <p:ph type="sldNum" sz="quarter"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it-IT" sz="1564" b="1" i="0" u="none" strike="noStrike" kern="1200" cap="none" spc="0" normalizeH="0" baseline="0" noProof="0" smtClean="0">
                <a:ln>
                  <a:noFill/>
                </a:ln>
                <a:solidFill>
                  <a:srgbClr val="40BAD2"/>
                </a:solidFill>
                <a:effectLst/>
                <a:uLnTx/>
                <a:uFillTx/>
                <a:latin typeface="Corbel" panose="020B0503020204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it-IT" sz="1564" b="1" i="0" u="none" strike="noStrike" kern="1200" cap="none" spc="0" normalizeH="0" baseline="0" noProof="0">
              <a:ln>
                <a:noFill/>
              </a:ln>
              <a:solidFill>
                <a:srgbClr val="40BAD2"/>
              </a:solidFill>
              <a:effectLst/>
              <a:uLnTx/>
              <a:uFillTx/>
              <a:latin typeface="Corbel" panose="020B0503020204020204"/>
              <a:ea typeface="+mn-ea"/>
              <a:cs typeface="+mn-cs"/>
              <a:sym typeface="Helvetica Neue"/>
            </a:endParaRPr>
          </a:p>
        </p:txBody>
      </p:sp>
      <p:sp>
        <p:nvSpPr>
          <p:cNvPr id="10" name="Rettangolo 9">
            <a:extLst>
              <a:ext uri="{FF2B5EF4-FFF2-40B4-BE49-F238E27FC236}">
                <a16:creationId xmlns:a16="http://schemas.microsoft.com/office/drawing/2014/main" id="{934F9603-3316-40F1-B11B-C91B3C3E44B6}"/>
              </a:ext>
            </a:extLst>
          </p:cNvPr>
          <p:cNvSpPr/>
          <p:nvPr/>
        </p:nvSpPr>
        <p:spPr>
          <a:xfrm>
            <a:off x="732991" y="1172420"/>
            <a:ext cx="12237105" cy="1323429"/>
          </a:xfrm>
          <a:prstGeom prst="rect">
            <a:avLst/>
          </a:prstGeom>
          <a:gradFill flip="none" rotWithShape="1">
            <a:gsLst>
              <a:gs pos="0">
                <a:schemeClr val="accent2">
                  <a:lumMod val="60000"/>
                  <a:lumOff val="40000"/>
                  <a:shade val="30000"/>
                  <a:satMod val="115000"/>
                </a:schemeClr>
              </a:gs>
              <a:gs pos="40000">
                <a:schemeClr val="accent2">
                  <a:lumMod val="60000"/>
                  <a:lumOff val="40000"/>
                  <a:shade val="67500"/>
                  <a:satMod val="115000"/>
                </a:schemeClr>
              </a:gs>
              <a:gs pos="70000">
                <a:srgbClr val="F0C856"/>
              </a:gs>
              <a:gs pos="100000">
                <a:schemeClr val="bg1"/>
              </a:gs>
            </a:gsLst>
            <a:lin ang="0" scaled="1"/>
            <a:tileRect/>
          </a:gradFill>
        </p:spPr>
        <p:txBody>
          <a:bodyPr wrap="square" lIns="91430" tIns="45715" rIns="91430" bIns="45715">
            <a:spAutoFit/>
          </a:bodyPr>
          <a:lstStyle/>
          <a:p>
            <a:pPr marL="0" marR="0" lvl="0" indent="0" algn="l" defTabSz="584140" rtl="0" eaLnBrk="1" fontAlgn="auto" latinLnBrk="0" hangingPunct="0">
              <a:lnSpc>
                <a:spcPct val="100000"/>
              </a:lnSpc>
              <a:spcBef>
                <a:spcPts val="0"/>
              </a:spcBef>
              <a:spcAft>
                <a:spcPts val="0"/>
              </a:spcAft>
              <a:buClrTx/>
              <a:buSzTx/>
              <a:buFontTx/>
              <a:buNone/>
              <a:tabLst/>
              <a:defRPr/>
            </a:pPr>
            <a:r>
              <a:rPr kumimoji="0" lang="it-IT" sz="4000" b="1" i="0" u="none"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rPr>
              <a:t>DINAMICA DI UN </a:t>
            </a:r>
            <a:r>
              <a:rPr kumimoji="0" lang="it-IT" sz="4000" b="1" i="0" u="sng"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rPr>
              <a:t>CAVALIERE</a:t>
            </a:r>
            <a:r>
              <a:rPr kumimoji="0" lang="it-IT" sz="4000" b="1" i="0" u="none"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rPr>
              <a:t> NELLE FASI DEL SALTO CON AVVICINAMENTO AL GALOPPO.1 </a:t>
            </a:r>
          </a:p>
        </p:txBody>
      </p:sp>
      <p:sp>
        <p:nvSpPr>
          <p:cNvPr id="16" name="CasellaDiTesto 15">
            <a:extLst>
              <a:ext uri="{FF2B5EF4-FFF2-40B4-BE49-F238E27FC236}">
                <a16:creationId xmlns:a16="http://schemas.microsoft.com/office/drawing/2014/main" id="{4D7DEC53-65F4-4464-8D2A-76CDCC735D44}"/>
              </a:ext>
            </a:extLst>
          </p:cNvPr>
          <p:cNvSpPr txBox="1"/>
          <p:nvPr/>
        </p:nvSpPr>
        <p:spPr>
          <a:xfrm>
            <a:off x="732991" y="2741256"/>
            <a:ext cx="7823116" cy="1569660"/>
          </a:xfrm>
          <a:prstGeom prst="rect">
            <a:avLst/>
          </a:prstGeom>
          <a:gradFill flip="none" rotWithShape="1">
            <a:gsLst>
              <a:gs pos="0">
                <a:schemeClr val="bg1">
                  <a:lumMod val="65000"/>
                </a:schemeClr>
              </a:gs>
              <a:gs pos="50000">
                <a:schemeClr val="bg1">
                  <a:lumMod val="85000"/>
                </a:schemeClr>
              </a:gs>
              <a:gs pos="100000">
                <a:schemeClr val="bg1"/>
              </a:gs>
            </a:gsLst>
            <a:lin ang="0" scaled="1"/>
            <a:tileRect/>
          </a:gradFill>
          <a:ln w="28575">
            <a:solidFill>
              <a:schemeClr val="bg2">
                <a:lumMod val="50000"/>
              </a:schemeClr>
            </a:solidFill>
          </a:ln>
          <a:effectLst>
            <a:outerShdw blurRad="50800" dist="38100" dir="13500000" sx="103000" sy="103000" algn="br" rotWithShape="0">
              <a:prstClr val="black">
                <a:alpha val="40000"/>
              </a:prstClr>
            </a:outerShdw>
          </a:effectLst>
        </p:spPr>
        <p:txBody>
          <a:bodyPr wrap="square" rtlCol="0">
            <a:spAutoFit/>
          </a:bodyPr>
          <a:lstStyle/>
          <a:p>
            <a:pPr lvl="0" algn="l" defTabSz="457200" hangingPunct="1">
              <a:spcBef>
                <a:spcPts val="4200"/>
              </a:spcBef>
              <a:buSzPct val="145000"/>
            </a:pPr>
            <a:r>
              <a:rPr lang="it-IT" b="0" kern="1200" dirty="0">
                <a:solidFill>
                  <a:srgbClr val="BFBFBF">
                    <a:lumMod val="50000"/>
                  </a:srgbClr>
                </a:solidFill>
                <a:latin typeface="Corbel" panose="020B0503020204020204"/>
              </a:rPr>
              <a:t>Il salto dell'ostacolo comprende diverse fasi, durante le quali il </a:t>
            </a:r>
            <a:r>
              <a:rPr lang="it-IT" b="0" kern="1200" dirty="0">
                <a:solidFill>
                  <a:srgbClr val="BFBFBF">
                    <a:lumMod val="50000"/>
                  </a:srgbClr>
                </a:solidFill>
                <a:effectLst>
                  <a:outerShdw blurRad="38100" dist="38100" dir="2700000" algn="tl">
                    <a:srgbClr val="000000">
                      <a:alpha val="43137"/>
                    </a:srgbClr>
                  </a:outerShdw>
                </a:effectLst>
                <a:latin typeface="Corbel" panose="020B0503020204020204"/>
              </a:rPr>
              <a:t>Cavaliere</a:t>
            </a:r>
            <a:r>
              <a:rPr lang="it-IT" b="0" kern="1200" dirty="0">
                <a:solidFill>
                  <a:srgbClr val="BFBFBF">
                    <a:lumMod val="50000"/>
                  </a:srgbClr>
                </a:solidFill>
                <a:latin typeface="Corbel" panose="020B0503020204020204"/>
              </a:rPr>
              <a:t> assume posizioni diverse adeguandosi istintivamente e razionalmente al comportamento del cavallo.</a:t>
            </a:r>
          </a:p>
        </p:txBody>
      </p:sp>
      <p:sp>
        <p:nvSpPr>
          <p:cNvPr id="17" name="CasellaDiTesto 16">
            <a:extLst>
              <a:ext uri="{FF2B5EF4-FFF2-40B4-BE49-F238E27FC236}">
                <a16:creationId xmlns:a16="http://schemas.microsoft.com/office/drawing/2014/main" id="{3905BB06-A922-4558-9F03-8DF3BECD5089}"/>
              </a:ext>
            </a:extLst>
          </p:cNvPr>
          <p:cNvSpPr txBox="1"/>
          <p:nvPr/>
        </p:nvSpPr>
        <p:spPr>
          <a:xfrm>
            <a:off x="518269" y="4554986"/>
            <a:ext cx="7823116" cy="3046988"/>
          </a:xfrm>
          <a:prstGeom prst="rect">
            <a:avLst/>
          </a:prstGeom>
          <a:gradFill flip="none" rotWithShape="1">
            <a:gsLst>
              <a:gs pos="0">
                <a:schemeClr val="bg1">
                  <a:lumMod val="65000"/>
                </a:schemeClr>
              </a:gs>
              <a:gs pos="50000">
                <a:schemeClr val="bg1">
                  <a:lumMod val="85000"/>
                </a:schemeClr>
              </a:gs>
              <a:gs pos="100000">
                <a:schemeClr val="bg1"/>
              </a:gs>
            </a:gsLst>
            <a:lin ang="0" scaled="1"/>
            <a:tileRect/>
          </a:gradFill>
          <a:ln w="28575">
            <a:solidFill>
              <a:schemeClr val="bg2">
                <a:lumMod val="50000"/>
              </a:schemeClr>
            </a:solidFill>
          </a:ln>
          <a:effectLst>
            <a:outerShdw blurRad="50800" dist="38100" dir="13500000" sx="103000" sy="103000" algn="br" rotWithShape="0">
              <a:prstClr val="black">
                <a:alpha val="40000"/>
              </a:prstClr>
            </a:outerShdw>
          </a:effectLst>
        </p:spPr>
        <p:txBody>
          <a:bodyPr wrap="square" rtlCol="0">
            <a:spAutoFit/>
          </a:bodyPr>
          <a:lstStyle/>
          <a:p>
            <a:pPr lvl="0" algn="l" defTabSz="457200" hangingPunct="1">
              <a:spcBef>
                <a:spcPts val="4200"/>
              </a:spcBef>
              <a:buSzPct val="145000"/>
            </a:pPr>
            <a:r>
              <a:rPr lang="it-IT" b="0" kern="1200" dirty="0">
                <a:solidFill>
                  <a:srgbClr val="BFBFBF">
                    <a:lumMod val="50000"/>
                  </a:srgbClr>
                </a:solidFill>
                <a:latin typeface="Corbel" panose="020B0503020204020204"/>
              </a:rPr>
              <a:t>La </a:t>
            </a:r>
            <a:r>
              <a:rPr lang="it-IT" b="0" kern="1200" dirty="0">
                <a:solidFill>
                  <a:srgbClr val="BFBFBF">
                    <a:lumMod val="50000"/>
                  </a:srgbClr>
                </a:solidFill>
                <a:effectLst>
                  <a:outerShdw blurRad="38100" dist="38100" dir="2700000" algn="tl">
                    <a:srgbClr val="000000">
                      <a:alpha val="43137"/>
                    </a:srgbClr>
                  </a:outerShdw>
                </a:effectLst>
                <a:latin typeface="Corbel" panose="020B0503020204020204"/>
              </a:rPr>
              <a:t>fase di Avvicinamento </a:t>
            </a:r>
            <a:r>
              <a:rPr lang="it-IT" b="0" kern="1200" dirty="0">
                <a:solidFill>
                  <a:srgbClr val="BFBFBF">
                    <a:lumMod val="50000"/>
                  </a:srgbClr>
                </a:solidFill>
                <a:latin typeface="Corbel" panose="020B0503020204020204"/>
              </a:rPr>
              <a:t>avviene già da lontano rispetto all'ostacolo, ma sono determinanti le ultime falcate che consentono al cavallo di coordinarsi positivamente al salto, di trovare la battuta ottimale senza spreco di energie fisiche e nervose. Il Cavaliere in queste ultime falcate, si inginocchia sull’inforcatura, si avvicina al cavallo con i glutei per fasciarlo meglio con le gambe e disporre il suo corpo in modo da essere pronto a sollevarsi assieme al cavallo.</a:t>
            </a:r>
          </a:p>
        </p:txBody>
      </p:sp>
      <p:pic>
        <p:nvPicPr>
          <p:cNvPr id="3" name="Audio registrato">
            <a:hlinkClick r:id="" action="ppaction://media"/>
            <a:extLst>
              <a:ext uri="{FF2B5EF4-FFF2-40B4-BE49-F238E27FC236}">
                <a16:creationId xmlns:a16="http://schemas.microsoft.com/office/drawing/2014/main" id="{9D9BFF9F-3226-4850-908F-D0CE588D313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97600" y="4572000"/>
            <a:ext cx="609600" cy="609600"/>
          </a:xfrm>
          <a:prstGeom prst="rect">
            <a:avLst/>
          </a:prstGeom>
        </p:spPr>
      </p:pic>
    </p:spTree>
    <p:extLst>
      <p:ext uri="{BB962C8B-B14F-4D97-AF65-F5344CB8AC3E}">
        <p14:creationId xmlns:p14="http://schemas.microsoft.com/office/powerpoint/2010/main" val="39366097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800" fill="hold"/>
                                        <p:tgtEl>
                                          <p:spTgt spid="22"/>
                                        </p:tgtEl>
                                        <p:attrNameLst>
                                          <p:attrName>ppt_x</p:attrName>
                                        </p:attrNameLst>
                                      </p:cBhvr>
                                      <p:tavLst>
                                        <p:tav tm="0">
                                          <p:val>
                                            <p:strVal val="0-#ppt_w/2"/>
                                          </p:val>
                                        </p:tav>
                                        <p:tav tm="100000">
                                          <p:val>
                                            <p:strVal val="#ppt_x"/>
                                          </p:val>
                                        </p:tav>
                                      </p:tavLst>
                                    </p:anim>
                                    <p:anim calcmode="lin" valueType="num">
                                      <p:cBhvr additive="base">
                                        <p:cTn id="8" dur="18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61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Risultati immagini per immagini relative a olimpiadi di salto ostacoli">
            <a:extLst>
              <a:ext uri="{FF2B5EF4-FFF2-40B4-BE49-F238E27FC236}">
                <a16:creationId xmlns:a16="http://schemas.microsoft.com/office/drawing/2014/main" id="{B7AE8C47-11D7-46B7-8108-37B5C5C8876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t="14322"/>
          <a:stretch/>
        </p:blipFill>
        <p:spPr bwMode="auto">
          <a:xfrm>
            <a:off x="0" y="2901650"/>
            <a:ext cx="3714372" cy="39992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olo 1"/>
          <p:cNvSpPr>
            <a:spLocks noGrp="1"/>
          </p:cNvSpPr>
          <p:nvPr>
            <p:ph type="title"/>
          </p:nvPr>
        </p:nvSpPr>
        <p:spPr>
          <a:xfrm>
            <a:off x="21503" y="7865959"/>
            <a:ext cx="11094517" cy="1598464"/>
          </a:xfrm>
        </p:spPr>
        <p:txBody>
          <a:bodyPr/>
          <a:lstStyle/>
          <a:p>
            <a:pPr algn="l"/>
            <a:endParaRPr lang="it-IT" dirty="0">
              <a:solidFill>
                <a:schemeClr val="bg2">
                  <a:lumMod val="75000"/>
                </a:schemeClr>
              </a:solidFill>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24" y="7564385"/>
            <a:ext cx="12970054" cy="221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9958784" y="467003"/>
            <a:ext cx="3046016" cy="379579"/>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0000"/>
                </a:solidFill>
                <a:effectLst/>
                <a:highlight>
                  <a:srgbClr val="C0C0C0"/>
                </a:highlight>
                <a:uLnTx/>
                <a:uFillTx/>
                <a:latin typeface="Corbel" panose="020B0503020204020204"/>
                <a:ea typeface="+mn-ea"/>
                <a:cs typeface="+mn-cs"/>
                <a:sym typeface="Helvetica Neue"/>
              </a:rPr>
              <a:t> CONDUZIONE</a:t>
            </a:r>
          </a:p>
        </p:txBody>
      </p:sp>
      <p:sp>
        <p:nvSpPr>
          <p:cNvPr id="11" name="CasellaDiTesto 10"/>
          <p:cNvSpPr txBox="1"/>
          <p:nvPr/>
        </p:nvSpPr>
        <p:spPr>
          <a:xfrm>
            <a:off x="11107609" y="8691324"/>
            <a:ext cx="18624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12" name="CasellaDiTesto 11">
            <a:extLst>
              <a:ext uri="{FF2B5EF4-FFF2-40B4-BE49-F238E27FC236}">
                <a16:creationId xmlns:a16="http://schemas.microsoft.com/office/drawing/2014/main" id="{35CEB191-0BF0-48A6-A590-819207A4B486}"/>
              </a:ext>
            </a:extLst>
          </p:cNvPr>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sym typeface="Helvetica Neue"/>
              </a:rPr>
              <a:t>Dipartimento Formazione</a:t>
            </a:r>
          </a:p>
        </p:txBody>
      </p:sp>
      <p:sp>
        <p:nvSpPr>
          <p:cNvPr id="4" name="Segnaposto numero diapositiva 3">
            <a:extLst>
              <a:ext uri="{FF2B5EF4-FFF2-40B4-BE49-F238E27FC236}">
                <a16:creationId xmlns:a16="http://schemas.microsoft.com/office/drawing/2014/main" id="{8D36205C-A376-4185-8CE2-87443781E02E}"/>
              </a:ext>
            </a:extLst>
          </p:cNvPr>
          <p:cNvSpPr>
            <a:spLocks noGrp="1"/>
          </p:cNvSpPr>
          <p:nvPr>
            <p:ph type="sldNum" sz="quarter"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it-IT" sz="1564" b="1" i="0" u="none" strike="noStrike" kern="1200" cap="none" spc="0" normalizeH="0" baseline="0" noProof="0" smtClean="0">
                <a:ln>
                  <a:noFill/>
                </a:ln>
                <a:solidFill>
                  <a:srgbClr val="40BAD2"/>
                </a:solidFill>
                <a:effectLst/>
                <a:uLnTx/>
                <a:uFillTx/>
                <a:latin typeface="Corbel" panose="020B0503020204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it-IT" sz="1564" b="1" i="0" u="none" strike="noStrike" kern="1200" cap="none" spc="0" normalizeH="0" baseline="0" noProof="0">
              <a:ln>
                <a:noFill/>
              </a:ln>
              <a:solidFill>
                <a:srgbClr val="40BAD2"/>
              </a:solidFill>
              <a:effectLst/>
              <a:uLnTx/>
              <a:uFillTx/>
              <a:latin typeface="Corbel" panose="020B0503020204020204"/>
              <a:ea typeface="+mn-ea"/>
              <a:cs typeface="+mn-cs"/>
              <a:sym typeface="Helvetica Neue"/>
            </a:endParaRPr>
          </a:p>
        </p:txBody>
      </p:sp>
      <p:sp>
        <p:nvSpPr>
          <p:cNvPr id="10" name="Rettangolo 9">
            <a:extLst>
              <a:ext uri="{FF2B5EF4-FFF2-40B4-BE49-F238E27FC236}">
                <a16:creationId xmlns:a16="http://schemas.microsoft.com/office/drawing/2014/main" id="{934F9603-3316-40F1-B11B-C91B3C3E44B6}"/>
              </a:ext>
            </a:extLst>
          </p:cNvPr>
          <p:cNvSpPr/>
          <p:nvPr/>
        </p:nvSpPr>
        <p:spPr>
          <a:xfrm>
            <a:off x="732991" y="1172420"/>
            <a:ext cx="12237105" cy="1323429"/>
          </a:xfrm>
          <a:prstGeom prst="rect">
            <a:avLst/>
          </a:prstGeom>
          <a:gradFill flip="none" rotWithShape="1">
            <a:gsLst>
              <a:gs pos="0">
                <a:schemeClr val="accent2">
                  <a:lumMod val="60000"/>
                  <a:lumOff val="40000"/>
                  <a:shade val="30000"/>
                  <a:satMod val="115000"/>
                </a:schemeClr>
              </a:gs>
              <a:gs pos="40000">
                <a:schemeClr val="accent2">
                  <a:lumMod val="60000"/>
                  <a:lumOff val="40000"/>
                  <a:shade val="67500"/>
                  <a:satMod val="115000"/>
                </a:schemeClr>
              </a:gs>
              <a:gs pos="70000">
                <a:srgbClr val="F0C856"/>
              </a:gs>
              <a:gs pos="100000">
                <a:schemeClr val="bg1"/>
              </a:gs>
            </a:gsLst>
            <a:lin ang="0" scaled="1"/>
            <a:tileRect/>
          </a:gradFill>
        </p:spPr>
        <p:txBody>
          <a:bodyPr wrap="square" lIns="91430" tIns="45715" rIns="91430" bIns="45715">
            <a:spAutoFit/>
          </a:bodyPr>
          <a:lstStyle/>
          <a:p>
            <a:pPr marL="0" marR="0" lvl="0" indent="0" algn="l" defTabSz="584140" rtl="0" eaLnBrk="1" fontAlgn="auto" latinLnBrk="0" hangingPunct="0">
              <a:lnSpc>
                <a:spcPct val="100000"/>
              </a:lnSpc>
              <a:spcBef>
                <a:spcPts val="0"/>
              </a:spcBef>
              <a:spcAft>
                <a:spcPts val="0"/>
              </a:spcAft>
              <a:buClrTx/>
              <a:buSzTx/>
              <a:buFontTx/>
              <a:buNone/>
              <a:tabLst/>
              <a:defRPr/>
            </a:pPr>
            <a:r>
              <a:rPr kumimoji="0" lang="it-IT" sz="4000" b="1" i="0" u="none"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rPr>
              <a:t>DINAMICA DI UN </a:t>
            </a:r>
            <a:r>
              <a:rPr kumimoji="0" lang="it-IT" sz="4000" b="1" i="0" u="sng"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rPr>
              <a:t>CAVALLO</a:t>
            </a:r>
            <a:r>
              <a:rPr kumimoji="0" lang="it-IT" sz="4000" b="1" i="0" u="none"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rPr>
              <a:t> NELLE FASI DEL SALTO CON AVVICINAMENTO AL GALOPPO </a:t>
            </a:r>
          </a:p>
        </p:txBody>
      </p:sp>
      <p:graphicFrame>
        <p:nvGraphicFramePr>
          <p:cNvPr id="3" name="Diagramma 2">
            <a:extLst>
              <a:ext uri="{FF2B5EF4-FFF2-40B4-BE49-F238E27FC236}">
                <a16:creationId xmlns:a16="http://schemas.microsoft.com/office/drawing/2014/main" id="{16BA0F81-8831-4563-908B-C0E5BCA1896C}"/>
              </a:ext>
            </a:extLst>
          </p:cNvPr>
          <p:cNvGraphicFramePr/>
          <p:nvPr>
            <p:extLst>
              <p:ext uri="{D42A27DB-BD31-4B8C-83A1-F6EECF244321}">
                <p14:modId xmlns:p14="http://schemas.microsoft.com/office/powerpoint/2010/main" val="249648235"/>
              </p:ext>
            </p:extLst>
          </p:nvPr>
        </p:nvGraphicFramePr>
        <p:xfrm>
          <a:off x="3118024" y="2092455"/>
          <a:ext cx="9873754" cy="59579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CasellaDiTesto 5">
            <a:extLst>
              <a:ext uri="{FF2B5EF4-FFF2-40B4-BE49-F238E27FC236}">
                <a16:creationId xmlns:a16="http://schemas.microsoft.com/office/drawing/2014/main" id="{821858D0-6E60-499F-9E64-1ADB8B27E157}"/>
              </a:ext>
            </a:extLst>
          </p:cNvPr>
          <p:cNvSpPr txBox="1"/>
          <p:nvPr/>
        </p:nvSpPr>
        <p:spPr>
          <a:xfrm>
            <a:off x="3334048" y="2740442"/>
            <a:ext cx="986167" cy="646331"/>
          </a:xfrm>
          <a:prstGeom prst="rect">
            <a:avLst/>
          </a:prstGeom>
          <a:noFill/>
        </p:spPr>
        <p:txBody>
          <a:bodyPr wrap="square" rtlCol="0">
            <a:spAutoFit/>
          </a:bodyPr>
          <a:lstStyle/>
          <a:p>
            <a:r>
              <a:rPr lang="it-IT" sz="3600" dirty="0">
                <a:latin typeface="+mj-lt"/>
              </a:rPr>
              <a:t>1 - 2</a:t>
            </a:r>
          </a:p>
        </p:txBody>
      </p:sp>
      <p:sp>
        <p:nvSpPr>
          <p:cNvPr id="19" name="CasellaDiTesto 18">
            <a:extLst>
              <a:ext uri="{FF2B5EF4-FFF2-40B4-BE49-F238E27FC236}">
                <a16:creationId xmlns:a16="http://schemas.microsoft.com/office/drawing/2014/main" id="{DCDE5ADA-54FE-4151-BE5C-DCE004837B77}"/>
              </a:ext>
            </a:extLst>
          </p:cNvPr>
          <p:cNvSpPr txBox="1"/>
          <p:nvPr/>
        </p:nvSpPr>
        <p:spPr>
          <a:xfrm>
            <a:off x="3815593" y="4054440"/>
            <a:ext cx="995785" cy="646331"/>
          </a:xfrm>
          <a:prstGeom prst="rect">
            <a:avLst/>
          </a:prstGeom>
          <a:noFill/>
        </p:spPr>
        <p:txBody>
          <a:bodyPr wrap="square" rtlCol="0">
            <a:spAutoFit/>
          </a:bodyPr>
          <a:lstStyle/>
          <a:p>
            <a:r>
              <a:rPr lang="it-IT" sz="3600" dirty="0">
                <a:latin typeface="+mj-lt"/>
              </a:rPr>
              <a:t>3 - 4</a:t>
            </a:r>
          </a:p>
        </p:txBody>
      </p:sp>
      <p:sp>
        <p:nvSpPr>
          <p:cNvPr id="20" name="CasellaDiTesto 19">
            <a:extLst>
              <a:ext uri="{FF2B5EF4-FFF2-40B4-BE49-F238E27FC236}">
                <a16:creationId xmlns:a16="http://schemas.microsoft.com/office/drawing/2014/main" id="{7FAC8D7C-26A5-4768-A57E-5025B5B6F24F}"/>
              </a:ext>
            </a:extLst>
          </p:cNvPr>
          <p:cNvSpPr txBox="1"/>
          <p:nvPr/>
        </p:nvSpPr>
        <p:spPr>
          <a:xfrm>
            <a:off x="3714605" y="5405607"/>
            <a:ext cx="1197764" cy="646331"/>
          </a:xfrm>
          <a:prstGeom prst="rect">
            <a:avLst/>
          </a:prstGeom>
          <a:noFill/>
        </p:spPr>
        <p:txBody>
          <a:bodyPr wrap="square" rtlCol="0">
            <a:spAutoFit/>
          </a:bodyPr>
          <a:lstStyle/>
          <a:p>
            <a:r>
              <a:rPr lang="it-IT" sz="3600" dirty="0">
                <a:latin typeface="+mj-lt"/>
              </a:rPr>
              <a:t>5-6-7</a:t>
            </a:r>
          </a:p>
        </p:txBody>
      </p:sp>
      <p:sp>
        <p:nvSpPr>
          <p:cNvPr id="21" name="CasellaDiTesto 20">
            <a:extLst>
              <a:ext uri="{FF2B5EF4-FFF2-40B4-BE49-F238E27FC236}">
                <a16:creationId xmlns:a16="http://schemas.microsoft.com/office/drawing/2014/main" id="{309DB7AB-5C68-428C-927E-8F7EB3ABDF51}"/>
              </a:ext>
            </a:extLst>
          </p:cNvPr>
          <p:cNvSpPr txBox="1"/>
          <p:nvPr/>
        </p:nvSpPr>
        <p:spPr>
          <a:xfrm>
            <a:off x="3334048" y="6824321"/>
            <a:ext cx="1010213" cy="646331"/>
          </a:xfrm>
          <a:prstGeom prst="rect">
            <a:avLst/>
          </a:prstGeom>
          <a:noFill/>
        </p:spPr>
        <p:txBody>
          <a:bodyPr wrap="square" rtlCol="0">
            <a:spAutoFit/>
          </a:bodyPr>
          <a:lstStyle/>
          <a:p>
            <a:r>
              <a:rPr lang="it-IT" sz="3600" dirty="0">
                <a:latin typeface="+mj-lt"/>
              </a:rPr>
              <a:t>7 - 8</a:t>
            </a:r>
          </a:p>
        </p:txBody>
      </p:sp>
      <p:sp>
        <p:nvSpPr>
          <p:cNvPr id="7" name="CasellaDiTesto 6">
            <a:extLst>
              <a:ext uri="{FF2B5EF4-FFF2-40B4-BE49-F238E27FC236}">
                <a16:creationId xmlns:a16="http://schemas.microsoft.com/office/drawing/2014/main" id="{634CA29F-5556-4297-B686-D8337E098668}"/>
              </a:ext>
            </a:extLst>
          </p:cNvPr>
          <p:cNvSpPr txBox="1"/>
          <p:nvPr/>
        </p:nvSpPr>
        <p:spPr>
          <a:xfrm>
            <a:off x="4320215" y="6395484"/>
            <a:ext cx="8633559" cy="1769715"/>
          </a:xfrm>
          <a:prstGeom prst="rect">
            <a:avLst/>
          </a:prstGeom>
          <a:noFill/>
        </p:spPr>
        <p:txBody>
          <a:bodyPr wrap="square" rtlCol="0">
            <a:spAutoFit/>
          </a:bodyPr>
          <a:lstStyle/>
          <a:p>
            <a:pPr algn="l"/>
            <a:r>
              <a:rPr lang="it-IT" sz="1800" b="0" dirty="0">
                <a:solidFill>
                  <a:schemeClr val="tx1"/>
                </a:solidFill>
                <a:latin typeface="+mn-lt"/>
              </a:rPr>
              <a:t>La quarta fase del salto è la «</a:t>
            </a:r>
            <a:r>
              <a:rPr lang="it-IT" sz="1800" b="0" dirty="0">
                <a:solidFill>
                  <a:schemeClr val="tx1"/>
                </a:solidFill>
                <a:effectLst>
                  <a:outerShdw blurRad="38100" dist="38100" dir="2700000" algn="tl">
                    <a:srgbClr val="000000">
                      <a:alpha val="43137"/>
                    </a:srgbClr>
                  </a:outerShdw>
                </a:effectLst>
                <a:latin typeface="+mn-lt"/>
              </a:rPr>
              <a:t>Ricezione a Terra</a:t>
            </a:r>
            <a:r>
              <a:rPr lang="it-IT" sz="1800" b="0" dirty="0">
                <a:solidFill>
                  <a:schemeClr val="tx1"/>
                </a:solidFill>
                <a:latin typeface="+mn-lt"/>
              </a:rPr>
              <a:t>", la cui corretta esecuzione è fondamentale per far si che il cavallo riprenda equilibrio e mantenga inalterate traiettoria e velocità. Il momento critico, per quanto riguarda l'equilibrio, è proprio quello determinato dall'impatto con il terreno. Il baricentro proiettato in avanti nella fase aerea, qui deve ricollocarsi indietro rispetto alla massa, la quale rimane in un'azione di avanzamento.</a:t>
            </a:r>
          </a:p>
          <a:p>
            <a:endParaRPr lang="it-IT" sz="1900" dirty="0">
              <a:solidFill>
                <a:schemeClr val="tx1"/>
              </a:solidFill>
              <a:latin typeface="+mn-lt"/>
            </a:endParaRPr>
          </a:p>
        </p:txBody>
      </p:sp>
      <p:pic>
        <p:nvPicPr>
          <p:cNvPr id="8" name="Audio registrato">
            <a:hlinkClick r:id="" action="ppaction://media"/>
            <a:extLst>
              <a:ext uri="{FF2B5EF4-FFF2-40B4-BE49-F238E27FC236}">
                <a16:creationId xmlns:a16="http://schemas.microsoft.com/office/drawing/2014/main" id="{BFFC1E22-39B4-47F3-B14C-D7510E904E7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197600" y="4572000"/>
            <a:ext cx="609600" cy="609600"/>
          </a:xfrm>
          <a:prstGeom prst="rect">
            <a:avLst/>
          </a:prstGeom>
        </p:spPr>
      </p:pic>
    </p:spTree>
    <p:extLst>
      <p:ext uri="{BB962C8B-B14F-4D97-AF65-F5344CB8AC3E}">
        <p14:creationId xmlns:p14="http://schemas.microsoft.com/office/powerpoint/2010/main" val="32352248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800" fill="hold"/>
                                        <p:tgtEl>
                                          <p:spTgt spid="22"/>
                                        </p:tgtEl>
                                        <p:attrNameLst>
                                          <p:attrName>ppt_x</p:attrName>
                                        </p:attrNameLst>
                                      </p:cBhvr>
                                      <p:tavLst>
                                        <p:tav tm="0">
                                          <p:val>
                                            <p:strVal val="0-#ppt_w/2"/>
                                          </p:val>
                                        </p:tav>
                                        <p:tav tm="100000">
                                          <p:val>
                                            <p:strVal val="#ppt_x"/>
                                          </p:val>
                                        </p:tav>
                                      </p:tavLst>
                                    </p:anim>
                                    <p:anim calcmode="lin" valueType="num">
                                      <p:cBhvr additive="base">
                                        <p:cTn id="8" dur="18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082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503" y="7865959"/>
            <a:ext cx="11094517" cy="1598464"/>
          </a:xfrm>
        </p:spPr>
        <p:txBody>
          <a:bodyPr/>
          <a:lstStyle/>
          <a:p>
            <a:pPr algn="l"/>
            <a:endParaRPr lang="it-IT" dirty="0">
              <a:solidFill>
                <a:schemeClr val="bg2">
                  <a:lumMod val="75000"/>
                </a:scheme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24" y="7564385"/>
            <a:ext cx="12970054" cy="221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9958784" y="467003"/>
            <a:ext cx="3046016" cy="379579"/>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0000"/>
                </a:solidFill>
                <a:effectLst/>
                <a:highlight>
                  <a:srgbClr val="C0C0C0"/>
                </a:highlight>
                <a:uLnTx/>
                <a:uFillTx/>
                <a:latin typeface="Corbel" panose="020B0503020204020204"/>
                <a:ea typeface="+mn-ea"/>
                <a:cs typeface="+mn-cs"/>
                <a:sym typeface="Helvetica Neue"/>
              </a:rPr>
              <a:t> CONDUZIONE</a:t>
            </a:r>
          </a:p>
        </p:txBody>
      </p:sp>
      <p:sp>
        <p:nvSpPr>
          <p:cNvPr id="11" name="CasellaDiTesto 10"/>
          <p:cNvSpPr txBox="1"/>
          <p:nvPr/>
        </p:nvSpPr>
        <p:spPr>
          <a:xfrm>
            <a:off x="11107609" y="8691324"/>
            <a:ext cx="18624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12" name="CasellaDiTesto 11">
            <a:extLst>
              <a:ext uri="{FF2B5EF4-FFF2-40B4-BE49-F238E27FC236}">
                <a16:creationId xmlns:a16="http://schemas.microsoft.com/office/drawing/2014/main" id="{35CEB191-0BF0-48A6-A590-819207A4B486}"/>
              </a:ext>
            </a:extLst>
          </p:cNvPr>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sym typeface="Helvetica Neue"/>
              </a:rPr>
              <a:t>Dipartimento Formazione</a:t>
            </a:r>
          </a:p>
        </p:txBody>
      </p:sp>
      <p:sp>
        <p:nvSpPr>
          <p:cNvPr id="4" name="Segnaposto numero diapositiva 3">
            <a:extLst>
              <a:ext uri="{FF2B5EF4-FFF2-40B4-BE49-F238E27FC236}">
                <a16:creationId xmlns:a16="http://schemas.microsoft.com/office/drawing/2014/main" id="{8D36205C-A376-4185-8CE2-87443781E02E}"/>
              </a:ext>
            </a:extLst>
          </p:cNvPr>
          <p:cNvSpPr>
            <a:spLocks noGrp="1"/>
          </p:cNvSpPr>
          <p:nvPr>
            <p:ph type="sldNum" sz="quarter"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it-IT" sz="1564" b="1" i="0" u="none" strike="noStrike" kern="1200" cap="none" spc="0" normalizeH="0" baseline="0" noProof="0" smtClean="0">
                <a:ln>
                  <a:noFill/>
                </a:ln>
                <a:solidFill>
                  <a:srgbClr val="40BAD2"/>
                </a:solidFill>
                <a:effectLst/>
                <a:uLnTx/>
                <a:uFillTx/>
                <a:latin typeface="Corbel" panose="020B0503020204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it-IT" sz="1564" b="1" i="0" u="none" strike="noStrike" kern="1200" cap="none" spc="0" normalizeH="0" baseline="0" noProof="0">
              <a:ln>
                <a:noFill/>
              </a:ln>
              <a:solidFill>
                <a:srgbClr val="40BAD2"/>
              </a:solidFill>
              <a:effectLst/>
              <a:uLnTx/>
              <a:uFillTx/>
              <a:latin typeface="Corbel" panose="020B0503020204020204"/>
              <a:ea typeface="+mn-ea"/>
              <a:cs typeface="+mn-cs"/>
              <a:sym typeface="Helvetica Neue"/>
            </a:endParaRPr>
          </a:p>
        </p:txBody>
      </p:sp>
      <p:sp>
        <p:nvSpPr>
          <p:cNvPr id="10" name="Rettangolo 9">
            <a:extLst>
              <a:ext uri="{FF2B5EF4-FFF2-40B4-BE49-F238E27FC236}">
                <a16:creationId xmlns:a16="http://schemas.microsoft.com/office/drawing/2014/main" id="{934F9603-3316-40F1-B11B-C91B3C3E44B6}"/>
              </a:ext>
            </a:extLst>
          </p:cNvPr>
          <p:cNvSpPr/>
          <p:nvPr/>
        </p:nvSpPr>
        <p:spPr>
          <a:xfrm>
            <a:off x="732991" y="1172420"/>
            <a:ext cx="12237105" cy="1323429"/>
          </a:xfrm>
          <a:prstGeom prst="rect">
            <a:avLst/>
          </a:prstGeom>
          <a:gradFill flip="none" rotWithShape="1">
            <a:gsLst>
              <a:gs pos="0">
                <a:schemeClr val="accent2">
                  <a:lumMod val="60000"/>
                  <a:lumOff val="40000"/>
                  <a:shade val="30000"/>
                  <a:satMod val="115000"/>
                </a:schemeClr>
              </a:gs>
              <a:gs pos="40000">
                <a:schemeClr val="accent2">
                  <a:lumMod val="60000"/>
                  <a:lumOff val="40000"/>
                  <a:shade val="67500"/>
                  <a:satMod val="115000"/>
                </a:schemeClr>
              </a:gs>
              <a:gs pos="70000">
                <a:srgbClr val="F0C856"/>
              </a:gs>
              <a:gs pos="100000">
                <a:schemeClr val="bg1"/>
              </a:gs>
            </a:gsLst>
            <a:lin ang="0" scaled="1"/>
            <a:tileRect/>
          </a:gradFill>
        </p:spPr>
        <p:txBody>
          <a:bodyPr wrap="square" lIns="91430" tIns="45715" rIns="91430" bIns="45715">
            <a:spAutoFit/>
          </a:bodyPr>
          <a:lstStyle/>
          <a:p>
            <a:pPr marL="0" marR="0" lvl="0" indent="0" algn="l" defTabSz="584140" rtl="0" eaLnBrk="1" fontAlgn="auto" latinLnBrk="0" hangingPunct="0">
              <a:lnSpc>
                <a:spcPct val="100000"/>
              </a:lnSpc>
              <a:spcBef>
                <a:spcPts val="0"/>
              </a:spcBef>
              <a:spcAft>
                <a:spcPts val="0"/>
              </a:spcAft>
              <a:buClrTx/>
              <a:buSzTx/>
              <a:buFontTx/>
              <a:buNone/>
              <a:tabLst/>
              <a:defRPr/>
            </a:pPr>
            <a:r>
              <a:rPr kumimoji="0" lang="it-IT" sz="4000" b="1" i="0" u="none"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rPr>
              <a:t>DINAMICA DI UN </a:t>
            </a:r>
            <a:r>
              <a:rPr kumimoji="0" lang="it-IT" sz="4000" b="1" i="0" u="sng"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rPr>
              <a:t>CAVALIERE</a:t>
            </a:r>
            <a:r>
              <a:rPr kumimoji="0" lang="it-IT" sz="4000" b="1" i="0" u="none"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rPr>
              <a:t> NELLE FASI DEL SALTO CON AVVICINAMENTO AL GALOPPO.1 </a:t>
            </a:r>
          </a:p>
        </p:txBody>
      </p:sp>
      <p:graphicFrame>
        <p:nvGraphicFramePr>
          <p:cNvPr id="9" name="Diagramma 8">
            <a:extLst>
              <a:ext uri="{FF2B5EF4-FFF2-40B4-BE49-F238E27FC236}">
                <a16:creationId xmlns:a16="http://schemas.microsoft.com/office/drawing/2014/main" id="{AAA9CFDA-14F9-46C3-BAD4-909C041CC081}"/>
              </a:ext>
            </a:extLst>
          </p:cNvPr>
          <p:cNvGraphicFramePr/>
          <p:nvPr>
            <p:extLst>
              <p:ext uri="{D42A27DB-BD31-4B8C-83A1-F6EECF244321}">
                <p14:modId xmlns:p14="http://schemas.microsoft.com/office/powerpoint/2010/main" val="3028634953"/>
              </p:ext>
            </p:extLst>
          </p:nvPr>
        </p:nvGraphicFramePr>
        <p:xfrm>
          <a:off x="2780776" y="2495849"/>
          <a:ext cx="10850416" cy="519204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2" name="Picture 2" descr="Risultati immagini per immagini relative a olimpiadi di salto ostacoli">
            <a:extLst>
              <a:ext uri="{FF2B5EF4-FFF2-40B4-BE49-F238E27FC236}">
                <a16:creationId xmlns:a16="http://schemas.microsoft.com/office/drawing/2014/main" id="{B7AE8C47-11D7-46B7-8108-37B5C5C88769}"/>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t="14322"/>
          <a:stretch/>
        </p:blipFill>
        <p:spPr bwMode="auto">
          <a:xfrm>
            <a:off x="21503" y="2917117"/>
            <a:ext cx="3640210" cy="39193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Audio registrato">
            <a:hlinkClick r:id="" action="ppaction://media"/>
            <a:extLst>
              <a:ext uri="{FF2B5EF4-FFF2-40B4-BE49-F238E27FC236}">
                <a16:creationId xmlns:a16="http://schemas.microsoft.com/office/drawing/2014/main" id="{6CF11046-52F5-4120-901E-60346F3C3E8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197600" y="4572000"/>
            <a:ext cx="609600" cy="609600"/>
          </a:xfrm>
          <a:prstGeom prst="rect">
            <a:avLst/>
          </a:prstGeom>
        </p:spPr>
      </p:pic>
    </p:spTree>
    <p:extLst>
      <p:ext uri="{BB962C8B-B14F-4D97-AF65-F5344CB8AC3E}">
        <p14:creationId xmlns:p14="http://schemas.microsoft.com/office/powerpoint/2010/main" val="11086945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800" fill="hold"/>
                                        <p:tgtEl>
                                          <p:spTgt spid="22"/>
                                        </p:tgtEl>
                                        <p:attrNameLst>
                                          <p:attrName>ppt_x</p:attrName>
                                        </p:attrNameLst>
                                      </p:cBhvr>
                                      <p:tavLst>
                                        <p:tav tm="0">
                                          <p:val>
                                            <p:strVal val="0-#ppt_w/2"/>
                                          </p:val>
                                        </p:tav>
                                        <p:tav tm="100000">
                                          <p:val>
                                            <p:strVal val="#ppt_x"/>
                                          </p:val>
                                        </p:tav>
                                      </p:tavLst>
                                    </p:anim>
                                    <p:anim calcmode="lin" valueType="num">
                                      <p:cBhvr additive="base">
                                        <p:cTn id="8" dur="18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92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503" y="7865959"/>
            <a:ext cx="11094517" cy="1598464"/>
          </a:xfrm>
        </p:spPr>
        <p:txBody>
          <a:bodyPr/>
          <a:lstStyle/>
          <a:p>
            <a:pPr algn="l"/>
            <a:endParaRPr lang="it-IT" dirty="0">
              <a:solidFill>
                <a:schemeClr val="bg2">
                  <a:lumMod val="75000"/>
                </a:scheme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24" y="7564385"/>
            <a:ext cx="12970054" cy="221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9958784" y="467003"/>
            <a:ext cx="3046016" cy="379579"/>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0000"/>
                </a:solidFill>
                <a:effectLst/>
                <a:highlight>
                  <a:srgbClr val="C0C0C0"/>
                </a:highlight>
                <a:uLnTx/>
                <a:uFillTx/>
                <a:latin typeface="Corbel" panose="020B0503020204020204"/>
                <a:ea typeface="+mn-ea"/>
                <a:cs typeface="+mn-cs"/>
                <a:sym typeface="Helvetica Neue"/>
              </a:rPr>
              <a:t> CONDUZIONE</a:t>
            </a:r>
          </a:p>
        </p:txBody>
      </p:sp>
      <p:sp>
        <p:nvSpPr>
          <p:cNvPr id="11" name="CasellaDiTesto 10"/>
          <p:cNvSpPr txBox="1"/>
          <p:nvPr/>
        </p:nvSpPr>
        <p:spPr>
          <a:xfrm>
            <a:off x="11107609" y="8691324"/>
            <a:ext cx="18624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12" name="CasellaDiTesto 11">
            <a:extLst>
              <a:ext uri="{FF2B5EF4-FFF2-40B4-BE49-F238E27FC236}">
                <a16:creationId xmlns:a16="http://schemas.microsoft.com/office/drawing/2014/main" id="{35CEB191-0BF0-48A6-A590-819207A4B486}"/>
              </a:ext>
            </a:extLst>
          </p:cNvPr>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sym typeface="Helvetica Neue"/>
              </a:rPr>
              <a:t>Dipartimento Formazione</a:t>
            </a:r>
          </a:p>
        </p:txBody>
      </p:sp>
      <p:sp>
        <p:nvSpPr>
          <p:cNvPr id="4" name="Segnaposto numero diapositiva 3">
            <a:extLst>
              <a:ext uri="{FF2B5EF4-FFF2-40B4-BE49-F238E27FC236}">
                <a16:creationId xmlns:a16="http://schemas.microsoft.com/office/drawing/2014/main" id="{8D36205C-A376-4185-8CE2-87443781E02E}"/>
              </a:ext>
            </a:extLst>
          </p:cNvPr>
          <p:cNvSpPr>
            <a:spLocks noGrp="1"/>
          </p:cNvSpPr>
          <p:nvPr>
            <p:ph type="sldNum" sz="quarter"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it-IT" sz="1564" b="1" i="0" u="none" strike="noStrike" kern="1200" cap="none" spc="0" normalizeH="0" baseline="0" noProof="0" smtClean="0">
                <a:ln>
                  <a:noFill/>
                </a:ln>
                <a:solidFill>
                  <a:srgbClr val="40BAD2"/>
                </a:solidFill>
                <a:effectLst/>
                <a:uLnTx/>
                <a:uFillTx/>
                <a:latin typeface="Corbel" panose="020B0503020204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it-IT" sz="1564" b="1" i="0" u="none" strike="noStrike" kern="1200" cap="none" spc="0" normalizeH="0" baseline="0" noProof="0">
              <a:ln>
                <a:noFill/>
              </a:ln>
              <a:solidFill>
                <a:srgbClr val="40BAD2"/>
              </a:solidFill>
              <a:effectLst/>
              <a:uLnTx/>
              <a:uFillTx/>
              <a:latin typeface="Corbel" panose="020B0503020204020204"/>
              <a:ea typeface="+mn-ea"/>
              <a:cs typeface="+mn-cs"/>
              <a:sym typeface="Helvetica Neue"/>
            </a:endParaRPr>
          </a:p>
        </p:txBody>
      </p:sp>
      <p:sp>
        <p:nvSpPr>
          <p:cNvPr id="10" name="Rettangolo 9">
            <a:extLst>
              <a:ext uri="{FF2B5EF4-FFF2-40B4-BE49-F238E27FC236}">
                <a16:creationId xmlns:a16="http://schemas.microsoft.com/office/drawing/2014/main" id="{934F9603-3316-40F1-B11B-C91B3C3E44B6}"/>
              </a:ext>
            </a:extLst>
          </p:cNvPr>
          <p:cNvSpPr/>
          <p:nvPr/>
        </p:nvSpPr>
        <p:spPr>
          <a:xfrm>
            <a:off x="732991" y="1172420"/>
            <a:ext cx="12237105" cy="1323429"/>
          </a:xfrm>
          <a:prstGeom prst="rect">
            <a:avLst/>
          </a:prstGeom>
          <a:gradFill flip="none" rotWithShape="1">
            <a:gsLst>
              <a:gs pos="0">
                <a:schemeClr val="accent2">
                  <a:lumMod val="60000"/>
                  <a:lumOff val="40000"/>
                  <a:shade val="30000"/>
                  <a:satMod val="115000"/>
                </a:schemeClr>
              </a:gs>
              <a:gs pos="40000">
                <a:schemeClr val="accent2">
                  <a:lumMod val="60000"/>
                  <a:lumOff val="40000"/>
                  <a:shade val="67500"/>
                  <a:satMod val="115000"/>
                </a:schemeClr>
              </a:gs>
              <a:gs pos="70000">
                <a:srgbClr val="F0C856"/>
              </a:gs>
              <a:gs pos="100000">
                <a:schemeClr val="bg1"/>
              </a:gs>
            </a:gsLst>
            <a:lin ang="0" scaled="1"/>
            <a:tileRect/>
          </a:gradFill>
        </p:spPr>
        <p:txBody>
          <a:bodyPr wrap="square" lIns="91430" tIns="45715" rIns="91430" bIns="45715">
            <a:spAutoFit/>
          </a:bodyPr>
          <a:lstStyle/>
          <a:p>
            <a:pPr marL="0" marR="0" lvl="0" indent="0" algn="l" defTabSz="584140" rtl="0" eaLnBrk="1" fontAlgn="auto" latinLnBrk="0" hangingPunct="0">
              <a:lnSpc>
                <a:spcPct val="100000"/>
              </a:lnSpc>
              <a:spcBef>
                <a:spcPts val="0"/>
              </a:spcBef>
              <a:spcAft>
                <a:spcPts val="0"/>
              </a:spcAft>
              <a:buClrTx/>
              <a:buSzTx/>
              <a:buFontTx/>
              <a:buNone/>
              <a:tabLst/>
              <a:defRPr/>
            </a:pPr>
            <a:r>
              <a:rPr kumimoji="0" lang="it-IT" sz="4000" b="1" i="0" u="none"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rPr>
              <a:t>DINAMICA DI UN </a:t>
            </a:r>
            <a:r>
              <a:rPr kumimoji="0" lang="it-IT" sz="4000" b="1" i="0" u="sng"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rPr>
              <a:t>CAVALIERE</a:t>
            </a:r>
            <a:r>
              <a:rPr kumimoji="0" lang="it-IT" sz="4000" b="1" i="0" u="none"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rPr>
              <a:t> NELLE FASI DEL SALTO CON AVVICINAMENTO AL GALOPPO.2 </a:t>
            </a:r>
          </a:p>
        </p:txBody>
      </p:sp>
      <p:graphicFrame>
        <p:nvGraphicFramePr>
          <p:cNvPr id="9" name="Diagramma 8">
            <a:extLst>
              <a:ext uri="{FF2B5EF4-FFF2-40B4-BE49-F238E27FC236}">
                <a16:creationId xmlns:a16="http://schemas.microsoft.com/office/drawing/2014/main" id="{AAA9CFDA-14F9-46C3-BAD4-909C041CC081}"/>
              </a:ext>
            </a:extLst>
          </p:cNvPr>
          <p:cNvGraphicFramePr/>
          <p:nvPr>
            <p:extLst>
              <p:ext uri="{D42A27DB-BD31-4B8C-83A1-F6EECF244321}">
                <p14:modId xmlns:p14="http://schemas.microsoft.com/office/powerpoint/2010/main" val="676431926"/>
              </p:ext>
            </p:extLst>
          </p:nvPr>
        </p:nvGraphicFramePr>
        <p:xfrm>
          <a:off x="1954707" y="2346378"/>
          <a:ext cx="12237105" cy="423429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2" name="Picture 2" descr="Risultati immagini per immagini relative a olimpiadi di salto ostacoli">
            <a:extLst>
              <a:ext uri="{FF2B5EF4-FFF2-40B4-BE49-F238E27FC236}">
                <a16:creationId xmlns:a16="http://schemas.microsoft.com/office/drawing/2014/main" id="{B7AE8C47-11D7-46B7-8108-37B5C5C88769}"/>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t="14322"/>
          <a:stretch/>
        </p:blipFill>
        <p:spPr bwMode="auto">
          <a:xfrm>
            <a:off x="56205" y="3190658"/>
            <a:ext cx="3294411" cy="35470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3" name="Diagramma 2">
            <a:extLst>
              <a:ext uri="{FF2B5EF4-FFF2-40B4-BE49-F238E27FC236}">
                <a16:creationId xmlns:a16="http://schemas.microsoft.com/office/drawing/2014/main" id="{0F03CE83-8D83-4B96-8A49-E43F2D978FF8}"/>
              </a:ext>
            </a:extLst>
          </p:cNvPr>
          <p:cNvGraphicFramePr/>
          <p:nvPr>
            <p:extLst>
              <p:ext uri="{D42A27DB-BD31-4B8C-83A1-F6EECF244321}">
                <p14:modId xmlns:p14="http://schemas.microsoft.com/office/powerpoint/2010/main" val="2052995410"/>
              </p:ext>
            </p:extLst>
          </p:nvPr>
        </p:nvGraphicFramePr>
        <p:xfrm>
          <a:off x="2757984" y="6077707"/>
          <a:ext cx="10619135" cy="180385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6" name="Audio registrato">
            <a:hlinkClick r:id="" action="ppaction://media"/>
            <a:extLst>
              <a:ext uri="{FF2B5EF4-FFF2-40B4-BE49-F238E27FC236}">
                <a16:creationId xmlns:a16="http://schemas.microsoft.com/office/drawing/2014/main" id="{8948846F-659B-42D4-8777-BEA12F68C891}"/>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6197600" y="4572000"/>
            <a:ext cx="609600" cy="609600"/>
          </a:xfrm>
          <a:prstGeom prst="rect">
            <a:avLst/>
          </a:prstGeom>
        </p:spPr>
      </p:pic>
    </p:spTree>
    <p:extLst>
      <p:ext uri="{BB962C8B-B14F-4D97-AF65-F5344CB8AC3E}">
        <p14:creationId xmlns:p14="http://schemas.microsoft.com/office/powerpoint/2010/main" val="5909986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800" fill="hold"/>
                                        <p:tgtEl>
                                          <p:spTgt spid="22"/>
                                        </p:tgtEl>
                                        <p:attrNameLst>
                                          <p:attrName>ppt_x</p:attrName>
                                        </p:attrNameLst>
                                      </p:cBhvr>
                                      <p:tavLst>
                                        <p:tav tm="0">
                                          <p:val>
                                            <p:strVal val="0-#ppt_w/2"/>
                                          </p:val>
                                        </p:tav>
                                        <p:tav tm="100000">
                                          <p:val>
                                            <p:strVal val="#ppt_x"/>
                                          </p:val>
                                        </p:tav>
                                      </p:tavLst>
                                    </p:anim>
                                    <p:anim calcmode="lin" valueType="num">
                                      <p:cBhvr additive="base">
                                        <p:cTn id="8" dur="18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76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503" y="7865959"/>
            <a:ext cx="11094517" cy="1598464"/>
          </a:xfrm>
        </p:spPr>
        <p:txBody>
          <a:bodyPr/>
          <a:lstStyle/>
          <a:p>
            <a:pPr algn="l"/>
            <a:endParaRPr lang="it-IT" dirty="0">
              <a:solidFill>
                <a:schemeClr val="bg2">
                  <a:lumMod val="75000"/>
                </a:scheme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24" y="7564385"/>
            <a:ext cx="12970054" cy="221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9958784" y="467003"/>
            <a:ext cx="3046016" cy="379579"/>
          </a:xfrm>
          <a:prstGeom prst="rect">
            <a:avLst/>
          </a:prstGeom>
          <a:solidFill>
            <a:schemeClr val="tx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0000"/>
                </a:solidFill>
                <a:effectLst/>
                <a:highlight>
                  <a:srgbClr val="C0C0C0"/>
                </a:highlight>
                <a:uLnTx/>
                <a:uFillTx/>
                <a:latin typeface="Corbel" panose="020B0503020204020204"/>
                <a:ea typeface="+mn-ea"/>
                <a:cs typeface="+mn-cs"/>
                <a:sym typeface="Helvetica Neue"/>
              </a:rPr>
              <a:t> CONDUZIONE</a:t>
            </a:r>
          </a:p>
        </p:txBody>
      </p:sp>
      <p:sp>
        <p:nvSpPr>
          <p:cNvPr id="11" name="CasellaDiTesto 10"/>
          <p:cNvSpPr txBox="1"/>
          <p:nvPr/>
        </p:nvSpPr>
        <p:spPr>
          <a:xfrm>
            <a:off x="11107609" y="8691324"/>
            <a:ext cx="18624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0" i="0" u="none" strike="noStrike" kern="1200" cap="none" spc="0" normalizeH="0" baseline="0" noProof="0" dirty="0">
                <a:ln w="18000">
                  <a:solidFill>
                    <a:srgbClr val="40BAD2">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12" name="CasellaDiTesto 11">
            <a:extLst>
              <a:ext uri="{FF2B5EF4-FFF2-40B4-BE49-F238E27FC236}">
                <a16:creationId xmlns:a16="http://schemas.microsoft.com/office/drawing/2014/main" id="{35CEB191-0BF0-48A6-A590-819207A4B486}"/>
              </a:ext>
            </a:extLst>
          </p:cNvPr>
          <p:cNvSpPr txBox="1"/>
          <p:nvPr/>
        </p:nvSpPr>
        <p:spPr>
          <a:xfrm>
            <a:off x="518269" y="84673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sym typeface="Helvetica Neue"/>
              </a:rPr>
              <a:t>Dipartimento Formazione</a:t>
            </a:r>
          </a:p>
        </p:txBody>
      </p:sp>
      <p:sp>
        <p:nvSpPr>
          <p:cNvPr id="4" name="Segnaposto numero diapositiva 3">
            <a:extLst>
              <a:ext uri="{FF2B5EF4-FFF2-40B4-BE49-F238E27FC236}">
                <a16:creationId xmlns:a16="http://schemas.microsoft.com/office/drawing/2014/main" id="{8D36205C-A376-4185-8CE2-87443781E02E}"/>
              </a:ext>
            </a:extLst>
          </p:cNvPr>
          <p:cNvSpPr>
            <a:spLocks noGrp="1"/>
          </p:cNvSpPr>
          <p:nvPr>
            <p:ph type="sldNum" sz="quarter"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it-IT" sz="1564" b="1" i="0" u="none" strike="noStrike" kern="1200" cap="none" spc="0" normalizeH="0" baseline="0" noProof="0" smtClean="0">
                <a:ln>
                  <a:noFill/>
                </a:ln>
                <a:solidFill>
                  <a:srgbClr val="40BAD2"/>
                </a:solidFill>
                <a:effectLst/>
                <a:uLnTx/>
                <a:uFillTx/>
                <a:latin typeface="Corbel" panose="020B050302020402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it-IT" sz="1564" b="1" i="0" u="none" strike="noStrike" kern="1200" cap="none" spc="0" normalizeH="0" baseline="0" noProof="0">
              <a:ln>
                <a:noFill/>
              </a:ln>
              <a:solidFill>
                <a:srgbClr val="40BAD2"/>
              </a:solidFill>
              <a:effectLst/>
              <a:uLnTx/>
              <a:uFillTx/>
              <a:latin typeface="Corbel" panose="020B0503020204020204"/>
              <a:ea typeface="+mn-ea"/>
              <a:cs typeface="+mn-cs"/>
              <a:sym typeface="Helvetica Neue"/>
            </a:endParaRPr>
          </a:p>
        </p:txBody>
      </p:sp>
      <p:sp>
        <p:nvSpPr>
          <p:cNvPr id="10" name="Rettangolo 9">
            <a:extLst>
              <a:ext uri="{FF2B5EF4-FFF2-40B4-BE49-F238E27FC236}">
                <a16:creationId xmlns:a16="http://schemas.microsoft.com/office/drawing/2014/main" id="{934F9603-3316-40F1-B11B-C91B3C3E44B6}"/>
              </a:ext>
            </a:extLst>
          </p:cNvPr>
          <p:cNvSpPr/>
          <p:nvPr/>
        </p:nvSpPr>
        <p:spPr>
          <a:xfrm>
            <a:off x="732991" y="1172420"/>
            <a:ext cx="12237105" cy="707876"/>
          </a:xfrm>
          <a:prstGeom prst="rect">
            <a:avLst/>
          </a:prstGeom>
          <a:gradFill flip="none" rotWithShape="1">
            <a:gsLst>
              <a:gs pos="0">
                <a:schemeClr val="accent2">
                  <a:lumMod val="60000"/>
                  <a:lumOff val="40000"/>
                  <a:shade val="30000"/>
                  <a:satMod val="115000"/>
                </a:schemeClr>
              </a:gs>
              <a:gs pos="40000">
                <a:schemeClr val="accent2">
                  <a:lumMod val="60000"/>
                  <a:lumOff val="40000"/>
                  <a:shade val="67500"/>
                  <a:satMod val="115000"/>
                </a:schemeClr>
              </a:gs>
              <a:gs pos="70000">
                <a:srgbClr val="F0C856"/>
              </a:gs>
              <a:gs pos="100000">
                <a:schemeClr val="bg1"/>
              </a:gs>
            </a:gsLst>
            <a:lin ang="0" scaled="1"/>
            <a:tileRect/>
          </a:gradFill>
        </p:spPr>
        <p:txBody>
          <a:bodyPr wrap="square" lIns="91430" tIns="45715" rIns="91430" bIns="45715">
            <a:spAutoFit/>
          </a:bodyPr>
          <a:lstStyle/>
          <a:p>
            <a:pPr marL="0" marR="0" lvl="0" indent="0" algn="l" defTabSz="584140" rtl="0" eaLnBrk="1" fontAlgn="auto" latinLnBrk="0" hangingPunct="0">
              <a:lnSpc>
                <a:spcPct val="100000"/>
              </a:lnSpc>
              <a:spcBef>
                <a:spcPts val="0"/>
              </a:spcBef>
              <a:spcAft>
                <a:spcPts val="0"/>
              </a:spcAft>
              <a:buClrTx/>
              <a:buSzTx/>
              <a:buFontTx/>
              <a:buNone/>
              <a:tabLst/>
              <a:defRPr/>
            </a:pPr>
            <a:r>
              <a:rPr lang="it-IT" sz="4000" dirty="0">
                <a:solidFill>
                  <a:srgbClr val="BFBFBF">
                    <a:lumMod val="50000"/>
                  </a:srgbClr>
                </a:solidFill>
                <a:effectLst>
                  <a:outerShdw blurRad="38100" dist="38100" dir="2700000" algn="tl">
                    <a:srgbClr val="000000">
                      <a:alpha val="43137"/>
                    </a:srgbClr>
                  </a:outerShdw>
                </a:effectLst>
                <a:latin typeface="Helvetica Neue Medium"/>
              </a:rPr>
              <a:t>LE FASI DEL SALTO</a:t>
            </a:r>
            <a:endParaRPr kumimoji="0" lang="it-IT" sz="4000" b="1" i="0" u="none" strike="noStrike" kern="0" cap="none" spc="0" normalizeH="0" baseline="0" noProof="0" dirty="0">
              <a:ln>
                <a:noFill/>
              </a:ln>
              <a:solidFill>
                <a:srgbClr val="BFBFBF">
                  <a:lumMod val="50000"/>
                </a:srgbClr>
              </a:solidFill>
              <a:effectLst>
                <a:outerShdw blurRad="38100" dist="38100" dir="2700000" algn="tl">
                  <a:srgbClr val="000000">
                    <a:alpha val="43137"/>
                  </a:srgbClr>
                </a:outerShdw>
              </a:effectLst>
              <a:uLnTx/>
              <a:uFillTx/>
              <a:latin typeface="Helvetica Neue Medium"/>
              <a:sym typeface="Helvetica Neue"/>
            </a:endParaRPr>
          </a:p>
        </p:txBody>
      </p:sp>
      <p:sp>
        <p:nvSpPr>
          <p:cNvPr id="17" name="CasellaDiTesto 16">
            <a:extLst>
              <a:ext uri="{FF2B5EF4-FFF2-40B4-BE49-F238E27FC236}">
                <a16:creationId xmlns:a16="http://schemas.microsoft.com/office/drawing/2014/main" id="{3905BB06-A922-4558-9F03-8DF3BECD5089}"/>
              </a:ext>
            </a:extLst>
          </p:cNvPr>
          <p:cNvSpPr txBox="1"/>
          <p:nvPr/>
        </p:nvSpPr>
        <p:spPr>
          <a:xfrm>
            <a:off x="471273" y="3141537"/>
            <a:ext cx="5120035" cy="3046988"/>
          </a:xfrm>
          <a:prstGeom prst="rect">
            <a:avLst/>
          </a:prstGeom>
          <a:gradFill flip="none" rotWithShape="1">
            <a:gsLst>
              <a:gs pos="0">
                <a:schemeClr val="bg1">
                  <a:lumMod val="65000"/>
                </a:schemeClr>
              </a:gs>
              <a:gs pos="50000">
                <a:schemeClr val="bg1">
                  <a:lumMod val="85000"/>
                </a:schemeClr>
              </a:gs>
              <a:gs pos="100000">
                <a:schemeClr val="bg1"/>
              </a:gs>
            </a:gsLst>
            <a:lin ang="0" scaled="1"/>
            <a:tileRect/>
          </a:gradFill>
          <a:ln w="28575">
            <a:solidFill>
              <a:schemeClr val="bg2">
                <a:lumMod val="50000"/>
              </a:schemeClr>
            </a:solidFill>
          </a:ln>
          <a:effectLst>
            <a:outerShdw blurRad="50800" dist="38100" dir="13500000" sx="103000" sy="103000" algn="br" rotWithShape="0">
              <a:prstClr val="black">
                <a:alpha val="40000"/>
              </a:prstClr>
            </a:outerShdw>
          </a:effectLst>
        </p:spPr>
        <p:txBody>
          <a:bodyPr wrap="square" rtlCol="0">
            <a:spAutoFit/>
          </a:bodyPr>
          <a:lstStyle/>
          <a:p>
            <a:pPr lvl="0" algn="l" defTabSz="457200" hangingPunct="1">
              <a:spcBef>
                <a:spcPts val="4200"/>
              </a:spcBef>
              <a:buSzPct val="145000"/>
            </a:pPr>
            <a:r>
              <a:rPr lang="it-IT" sz="4800" b="0" kern="1200" dirty="0">
                <a:solidFill>
                  <a:srgbClr val="BFBFBF">
                    <a:lumMod val="50000"/>
                  </a:srgbClr>
                </a:solidFill>
                <a:effectLst>
                  <a:outerShdw blurRad="38100" dist="38100" dir="2700000" algn="tl">
                    <a:srgbClr val="000000">
                      <a:alpha val="43137"/>
                    </a:srgbClr>
                  </a:outerShdw>
                </a:effectLst>
                <a:latin typeface="Corbel" panose="020B0503020204020204"/>
              </a:rPr>
              <a:t>Filippo </a:t>
            </a:r>
            <a:r>
              <a:rPr lang="it-IT" sz="4800" b="0" kern="1200">
                <a:solidFill>
                  <a:srgbClr val="BFBFBF">
                    <a:lumMod val="50000"/>
                  </a:srgbClr>
                </a:solidFill>
                <a:effectLst>
                  <a:outerShdw blurRad="38100" dist="38100" dir="2700000" algn="tl">
                    <a:srgbClr val="000000">
                      <a:alpha val="43137"/>
                    </a:srgbClr>
                  </a:outerShdw>
                </a:effectLst>
                <a:latin typeface="Corbel" panose="020B0503020204020204"/>
              </a:rPr>
              <a:t>Moyerson</a:t>
            </a:r>
            <a:r>
              <a:rPr lang="it-IT" sz="4800" b="0" kern="1200" dirty="0">
                <a:solidFill>
                  <a:srgbClr val="BFBFBF">
                    <a:lumMod val="50000"/>
                  </a:srgbClr>
                </a:solidFill>
                <a:effectLst>
                  <a:outerShdw blurRad="38100" dist="38100" dir="2700000" algn="tl">
                    <a:srgbClr val="000000">
                      <a:alpha val="43137"/>
                    </a:srgbClr>
                  </a:outerShdw>
                </a:effectLst>
                <a:latin typeface="Corbel" panose="020B0503020204020204"/>
              </a:rPr>
              <a:t>     </a:t>
            </a:r>
            <a:r>
              <a:rPr lang="it-IT" sz="4600" b="0" kern="1200" dirty="0">
                <a:solidFill>
                  <a:srgbClr val="BFBFBF">
                    <a:lumMod val="50000"/>
                  </a:srgbClr>
                </a:solidFill>
                <a:latin typeface="Corbel" panose="020B0503020204020204"/>
              </a:rPr>
              <a:t>un esempio di stile ed eleganza, senza perdere efficacia.</a:t>
            </a:r>
          </a:p>
        </p:txBody>
      </p:sp>
      <p:pic>
        <p:nvPicPr>
          <p:cNvPr id="13" name="Picture 2">
            <a:extLst>
              <a:ext uri="{FF2B5EF4-FFF2-40B4-BE49-F238E27FC236}">
                <a16:creationId xmlns:a16="http://schemas.microsoft.com/office/drawing/2014/main" id="{5AF088CC-52DE-4E26-965F-A1E8671B5E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3293">
            <a:off x="5391078" y="2309424"/>
            <a:ext cx="6901780" cy="4711215"/>
          </a:xfrm>
          <a:prstGeom prst="rect">
            <a:avLst/>
          </a:prstGeom>
          <a:solidFill>
            <a:srgbClr val="FFFFFF">
              <a:shade val="85000"/>
            </a:srgbClr>
          </a:solidFill>
          <a:ln w="190500" cap="sq">
            <a:solidFill>
              <a:schemeClr val="accent2">
                <a:lumMod val="60000"/>
                <a:lumOff val="4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Audio registrato">
            <a:hlinkClick r:id="" action="ppaction://media"/>
            <a:extLst>
              <a:ext uri="{FF2B5EF4-FFF2-40B4-BE49-F238E27FC236}">
                <a16:creationId xmlns:a16="http://schemas.microsoft.com/office/drawing/2014/main" id="{F991299F-EB59-469B-B9E5-BF15D2883D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97600" y="4572000"/>
            <a:ext cx="609600" cy="609600"/>
          </a:xfrm>
          <a:prstGeom prst="rect">
            <a:avLst/>
          </a:prstGeom>
        </p:spPr>
      </p:pic>
    </p:spTree>
    <p:extLst>
      <p:ext uri="{BB962C8B-B14F-4D97-AF65-F5344CB8AC3E}">
        <p14:creationId xmlns:p14="http://schemas.microsoft.com/office/powerpoint/2010/main" val="40473677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600" fill="hold"/>
                                        <p:tgtEl>
                                          <p:spTgt spid="13"/>
                                        </p:tgtEl>
                                        <p:attrNameLst>
                                          <p:attrName>ppt_w</p:attrName>
                                        </p:attrNameLst>
                                      </p:cBhvr>
                                      <p:tavLst>
                                        <p:tav tm="0">
                                          <p:val>
                                            <p:fltVal val="0"/>
                                          </p:val>
                                        </p:tav>
                                        <p:tav tm="100000">
                                          <p:val>
                                            <p:strVal val="#ppt_w"/>
                                          </p:val>
                                        </p:tav>
                                      </p:tavLst>
                                    </p:anim>
                                    <p:anim calcmode="lin" valueType="num">
                                      <p:cBhvr>
                                        <p:cTn id="8" dur="2600" fill="hold"/>
                                        <p:tgtEl>
                                          <p:spTgt spid="13"/>
                                        </p:tgtEl>
                                        <p:attrNameLst>
                                          <p:attrName>ppt_h</p:attrName>
                                        </p:attrNameLst>
                                      </p:cBhvr>
                                      <p:tavLst>
                                        <p:tav tm="0">
                                          <p:val>
                                            <p:fltVal val="0"/>
                                          </p:val>
                                        </p:tav>
                                        <p:tav tm="100000">
                                          <p:val>
                                            <p:strVal val="#ppt_h"/>
                                          </p:val>
                                        </p:tav>
                                      </p:tavLst>
                                    </p:anim>
                                    <p:animEffect transition="in" filter="fade">
                                      <p:cBhvr>
                                        <p:cTn id="9" dur="26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99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Picture 2" descr="Picture 2"/>
          <p:cNvPicPr>
            <a:picLocks noChangeAspect="1"/>
          </p:cNvPicPr>
          <p:nvPr/>
        </p:nvPicPr>
        <p:blipFill>
          <a:blip r:embed="rId2"/>
          <a:stretch>
            <a:fillRect/>
          </a:stretch>
        </p:blipFill>
        <p:spPr>
          <a:xfrm>
            <a:off x="0" y="7531096"/>
            <a:ext cx="13004801" cy="2376265"/>
          </a:xfrm>
          <a:prstGeom prst="rect">
            <a:avLst/>
          </a:prstGeom>
          <a:ln w="12700">
            <a:miter lim="400000"/>
          </a:ln>
        </p:spPr>
      </p:pic>
      <p:sp>
        <p:nvSpPr>
          <p:cNvPr id="16" name="Sottotitolo 2"/>
          <p:cNvSpPr txBox="1">
            <a:spLocks/>
          </p:cNvSpPr>
          <p:nvPr/>
        </p:nvSpPr>
        <p:spPr>
          <a:xfrm>
            <a:off x="8618603" y="6088268"/>
            <a:ext cx="5184575" cy="576064"/>
          </a:xfrm>
          <a:prstGeom prst="rect">
            <a:avLst/>
          </a:prstGeom>
          <a:ln w="12700">
            <a:miter lim="400000"/>
          </a:ln>
          <a:extLst>
            <a:ext uri="{C572A759-6A51-4108-AA02-DFA0A04FC94B}">
              <ma14:wrappingTextBoxFlag xmlns="" xmlns:ma14="http://schemas.microsoft.com/office/mac/drawingml/2011/main" val="1"/>
            </a:ext>
          </a:extLst>
        </p:spPr>
        <p:txBody>
          <a:bodyPr lIns="65016" tIns="65016" rIns="65016" bIns="65016" anchor="t">
            <a:noAutofit/>
          </a:bodyPr>
          <a:lstStyle>
            <a:lvl1pPr marL="0" marR="0" indent="0" algn="ctr" defTabSz="1300346" rtl="0" latinLnBrk="0">
              <a:lnSpc>
                <a:spcPct val="100000"/>
              </a:lnSpc>
              <a:spcBef>
                <a:spcPts val="900"/>
              </a:spcBef>
              <a:spcAft>
                <a:spcPts val="0"/>
              </a:spcAft>
              <a:buClrTx/>
              <a:buSzTx/>
              <a:buFontTx/>
              <a:buNone/>
              <a:tabLst/>
              <a:defRPr sz="4400" b="0" i="0" u="none" strike="noStrike" cap="none" spc="0" baseline="0">
                <a:ln>
                  <a:noFill/>
                </a:ln>
                <a:solidFill>
                  <a:srgbClr val="888888"/>
                </a:solidFill>
                <a:uFillTx/>
                <a:latin typeface="Calibri"/>
                <a:ea typeface="Calibri"/>
                <a:cs typeface="Calibri"/>
                <a:sym typeface="Calibri"/>
              </a:defRPr>
            </a:lvl1pPr>
            <a:lvl2pPr marL="0" marR="0" indent="0" algn="ctr" defTabSz="1300346" rtl="0" latinLnBrk="0">
              <a:lnSpc>
                <a:spcPct val="100000"/>
              </a:lnSpc>
              <a:spcBef>
                <a:spcPts val="900"/>
              </a:spcBef>
              <a:spcAft>
                <a:spcPts val="0"/>
              </a:spcAft>
              <a:buClrTx/>
              <a:buSzTx/>
              <a:buFontTx/>
              <a:buNone/>
              <a:tabLst/>
              <a:defRPr sz="4400" b="0" i="0" u="none" strike="noStrike" cap="none" spc="0" baseline="0">
                <a:ln>
                  <a:noFill/>
                </a:ln>
                <a:solidFill>
                  <a:srgbClr val="888888"/>
                </a:solidFill>
                <a:uFillTx/>
                <a:latin typeface="Calibri"/>
                <a:ea typeface="Calibri"/>
                <a:cs typeface="Calibri"/>
                <a:sym typeface="Calibri"/>
              </a:defRPr>
            </a:lvl2pPr>
            <a:lvl3pPr marL="0" marR="0" indent="0" algn="ctr" defTabSz="1300346" rtl="0" latinLnBrk="0">
              <a:lnSpc>
                <a:spcPct val="100000"/>
              </a:lnSpc>
              <a:spcBef>
                <a:spcPts val="900"/>
              </a:spcBef>
              <a:spcAft>
                <a:spcPts val="0"/>
              </a:spcAft>
              <a:buClrTx/>
              <a:buSzTx/>
              <a:buFontTx/>
              <a:buNone/>
              <a:tabLst/>
              <a:defRPr sz="4400" b="0" i="0" u="none" strike="noStrike" cap="none" spc="0" baseline="0">
                <a:ln>
                  <a:noFill/>
                </a:ln>
                <a:solidFill>
                  <a:srgbClr val="888888"/>
                </a:solidFill>
                <a:uFillTx/>
                <a:latin typeface="Calibri"/>
                <a:ea typeface="Calibri"/>
                <a:cs typeface="Calibri"/>
                <a:sym typeface="Calibri"/>
              </a:defRPr>
            </a:lvl3pPr>
            <a:lvl4pPr marL="0" marR="0" indent="0" algn="ctr" defTabSz="1300346" rtl="0" latinLnBrk="0">
              <a:lnSpc>
                <a:spcPct val="100000"/>
              </a:lnSpc>
              <a:spcBef>
                <a:spcPts val="900"/>
              </a:spcBef>
              <a:spcAft>
                <a:spcPts val="0"/>
              </a:spcAft>
              <a:buClrTx/>
              <a:buSzTx/>
              <a:buFontTx/>
              <a:buNone/>
              <a:tabLst/>
              <a:defRPr sz="4400" b="0" i="0" u="none" strike="noStrike" cap="none" spc="0" baseline="0">
                <a:ln>
                  <a:noFill/>
                </a:ln>
                <a:solidFill>
                  <a:srgbClr val="888888"/>
                </a:solidFill>
                <a:uFillTx/>
                <a:latin typeface="Calibri"/>
                <a:ea typeface="Calibri"/>
                <a:cs typeface="Calibri"/>
                <a:sym typeface="Calibri"/>
              </a:defRPr>
            </a:lvl4pPr>
            <a:lvl5pPr marL="0" marR="0" indent="0" algn="ctr" defTabSz="1300346" rtl="0" latinLnBrk="0">
              <a:lnSpc>
                <a:spcPct val="100000"/>
              </a:lnSpc>
              <a:spcBef>
                <a:spcPts val="900"/>
              </a:spcBef>
              <a:spcAft>
                <a:spcPts val="0"/>
              </a:spcAft>
              <a:buClrTx/>
              <a:buSzTx/>
              <a:buFontTx/>
              <a:buNone/>
              <a:tabLst/>
              <a:defRPr sz="4400" b="0" i="0" u="none" strike="noStrike" cap="none" spc="0" baseline="0">
                <a:ln>
                  <a:noFill/>
                </a:ln>
                <a:solidFill>
                  <a:srgbClr val="888888"/>
                </a:solidFill>
                <a:uFillTx/>
                <a:latin typeface="Calibri"/>
                <a:ea typeface="Calibri"/>
                <a:cs typeface="Calibri"/>
                <a:sym typeface="Calibri"/>
              </a:defRPr>
            </a:lvl5pPr>
            <a:lvl6pPr marL="2666727" marR="0" indent="-444455" algn="l" defTabSz="584140" rtl="0" latinLnBrk="0">
              <a:lnSpc>
                <a:spcPct val="100000"/>
              </a:lnSpc>
              <a:spcBef>
                <a:spcPts val="4200"/>
              </a:spcBef>
              <a:spcAft>
                <a:spcPts val="0"/>
              </a:spcAft>
              <a:buClrTx/>
              <a:buSzPct val="145000"/>
              <a:buFontTx/>
              <a:buChar char="•"/>
              <a:tabLst/>
              <a:defRPr sz="3100" b="0" i="0" u="none" strike="noStrike" cap="none" spc="0" baseline="0">
                <a:ln>
                  <a:noFill/>
                </a:ln>
                <a:solidFill>
                  <a:srgbClr val="000000"/>
                </a:solidFill>
                <a:uFillTx/>
                <a:latin typeface="Helvetica Neue"/>
                <a:ea typeface="Helvetica Neue"/>
                <a:cs typeface="Helvetica Neue"/>
                <a:sym typeface="Helvetica Neue"/>
              </a:defRPr>
            </a:lvl6pPr>
            <a:lvl7pPr marL="3111182" marR="0" indent="-444455" algn="l" defTabSz="584140" rtl="0" latinLnBrk="0">
              <a:lnSpc>
                <a:spcPct val="100000"/>
              </a:lnSpc>
              <a:spcBef>
                <a:spcPts val="4200"/>
              </a:spcBef>
              <a:spcAft>
                <a:spcPts val="0"/>
              </a:spcAft>
              <a:buClrTx/>
              <a:buSzPct val="145000"/>
              <a:buFontTx/>
              <a:buChar char="•"/>
              <a:tabLst/>
              <a:defRPr sz="3100" b="0" i="0" u="none" strike="noStrike" cap="none" spc="0" baseline="0">
                <a:ln>
                  <a:noFill/>
                </a:ln>
                <a:solidFill>
                  <a:srgbClr val="000000"/>
                </a:solidFill>
                <a:uFillTx/>
                <a:latin typeface="Helvetica Neue"/>
                <a:ea typeface="Helvetica Neue"/>
                <a:cs typeface="Helvetica Neue"/>
                <a:sym typeface="Helvetica Neue"/>
              </a:defRPr>
            </a:lvl7pPr>
            <a:lvl8pPr marL="3555637" marR="0" indent="-444455" algn="l" defTabSz="584140" rtl="0" latinLnBrk="0">
              <a:lnSpc>
                <a:spcPct val="100000"/>
              </a:lnSpc>
              <a:spcBef>
                <a:spcPts val="4200"/>
              </a:spcBef>
              <a:spcAft>
                <a:spcPts val="0"/>
              </a:spcAft>
              <a:buClrTx/>
              <a:buSzPct val="145000"/>
              <a:buFontTx/>
              <a:buChar char="•"/>
              <a:tabLst/>
              <a:defRPr sz="3100" b="0" i="0" u="none" strike="noStrike" cap="none" spc="0" baseline="0">
                <a:ln>
                  <a:noFill/>
                </a:ln>
                <a:solidFill>
                  <a:srgbClr val="000000"/>
                </a:solidFill>
                <a:uFillTx/>
                <a:latin typeface="Helvetica Neue"/>
                <a:ea typeface="Helvetica Neue"/>
                <a:cs typeface="Helvetica Neue"/>
                <a:sym typeface="Helvetica Neue"/>
              </a:defRPr>
            </a:lvl8pPr>
            <a:lvl9pPr marL="4000091" marR="0" indent="-444455" algn="l" defTabSz="584140" rtl="0" latinLnBrk="0">
              <a:lnSpc>
                <a:spcPct val="100000"/>
              </a:lnSpc>
              <a:spcBef>
                <a:spcPts val="4200"/>
              </a:spcBef>
              <a:spcAft>
                <a:spcPts val="0"/>
              </a:spcAft>
              <a:buClrTx/>
              <a:buSzPct val="145000"/>
              <a:buFontTx/>
              <a:buChar char="•"/>
              <a:tabLst/>
              <a:defRPr sz="3100" b="0" i="0" u="none" strike="noStrike" cap="none" spc="0" baseline="0">
                <a:ln>
                  <a:noFill/>
                </a:ln>
                <a:solidFill>
                  <a:srgbClr val="000000"/>
                </a:solidFill>
                <a:uFillTx/>
                <a:latin typeface="Helvetica Neue"/>
                <a:ea typeface="Helvetica Neue"/>
                <a:cs typeface="Helvetica Neue"/>
                <a:sym typeface="Helvetica Neue"/>
              </a:defRPr>
            </a:lvl9pPr>
          </a:lstStyle>
          <a:p>
            <a:pPr marL="0" marR="0" lvl="0" indent="0" algn="ctr" defTabSz="1300346" rtl="0" eaLnBrk="1" fontAlgn="auto" latinLnBrk="0" hangingPunct="1">
              <a:lnSpc>
                <a:spcPct val="100000"/>
              </a:lnSpc>
              <a:spcBef>
                <a:spcPts val="900"/>
              </a:spcBef>
              <a:spcAft>
                <a:spcPts val="0"/>
              </a:spcAft>
              <a:buClrTx/>
              <a:buSzTx/>
              <a:buFontTx/>
              <a:buNone/>
              <a:tabLst/>
              <a:defRPr/>
            </a:pPr>
            <a:endParaRPr kumimoji="0" lang="it-IT" sz="2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a:cs typeface="Calibri"/>
              <a:sym typeface="Calibri"/>
            </a:endParaRPr>
          </a:p>
        </p:txBody>
      </p:sp>
      <p:sp>
        <p:nvSpPr>
          <p:cNvPr id="18" name="CasellaDiTesto 17"/>
          <p:cNvSpPr txBox="1"/>
          <p:nvPr/>
        </p:nvSpPr>
        <p:spPr>
          <a:xfrm>
            <a:off x="11102525" y="8769515"/>
            <a:ext cx="18624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it-IT" sz="1600" b="1" i="0" u="none" strike="noStrike" kern="0" cap="none" spc="0" normalizeH="0" baseline="0" noProof="0" dirty="0">
                <a:ln w="18000">
                  <a:solidFill>
                    <a:srgbClr val="00A2FF">
                      <a:lumMod val="75000"/>
                    </a:srgbClr>
                  </a:solidFill>
                  <a:prstDash val="solid"/>
                  <a:miter lim="800000"/>
                </a:ln>
                <a:noFill/>
                <a:effectLst>
                  <a:outerShdw blurRad="25500" dist="23000" dir="7020000" algn="tl">
                    <a:srgbClr val="000000">
                      <a:alpha val="50000"/>
                    </a:srgbClr>
                  </a:outerShdw>
                </a:effectLst>
                <a:uLnTx/>
                <a:uFillTx/>
                <a:latin typeface="Helvetica Neue"/>
                <a:ea typeface="Helvetica Neue"/>
                <a:cs typeface="Helvetica Neue"/>
                <a:sym typeface="Helvetica Neue"/>
              </a:rPr>
              <a:t>Tutti i diritti              sono riservati</a:t>
            </a:r>
          </a:p>
        </p:txBody>
      </p:sp>
      <p:sp>
        <p:nvSpPr>
          <p:cNvPr id="12" name="Sottotitolo 2">
            <a:extLst>
              <a:ext uri="{FF2B5EF4-FFF2-40B4-BE49-F238E27FC236}">
                <a16:creationId xmlns:a16="http://schemas.microsoft.com/office/drawing/2014/main" id="{6D3C8C52-F464-491A-9ABA-9EEAD8D563B2}"/>
              </a:ext>
            </a:extLst>
          </p:cNvPr>
          <p:cNvSpPr txBox="1">
            <a:spLocks noGrp="1"/>
          </p:cNvSpPr>
          <p:nvPr>
            <p:ph type="subTitle" idx="1"/>
          </p:nvPr>
        </p:nvSpPr>
        <p:spPr>
          <a:xfrm>
            <a:off x="1929038" y="1799226"/>
            <a:ext cx="11054082" cy="1124922"/>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r>
              <a:rPr lang="it-IT" sz="7200" dirty="0">
                <a:ln w="0"/>
                <a:solidFill>
                  <a:schemeClr val="bg2">
                    <a:lumMod val="50000"/>
                  </a:schemeClr>
                </a:solidFill>
                <a:effectLst>
                  <a:outerShdw blurRad="50800" dist="38100" algn="l" rotWithShape="0">
                    <a:prstClr val="black">
                      <a:alpha val="40000"/>
                    </a:prstClr>
                  </a:outerShdw>
                </a:effectLst>
              </a:rPr>
              <a:t>GRAZIE PER L’ATTENZIONE</a:t>
            </a:r>
            <a:endParaRPr sz="7200" dirty="0">
              <a:ln w="0"/>
              <a:solidFill>
                <a:schemeClr val="bg2">
                  <a:lumMod val="50000"/>
                </a:schemeClr>
              </a:solidFill>
              <a:effectLst>
                <a:outerShdw blurRad="50800" dist="38100" algn="l" rotWithShape="0">
                  <a:prstClr val="black">
                    <a:alpha val="40000"/>
                  </a:prstClr>
                </a:outerShdw>
              </a:effectLst>
            </a:endParaRPr>
          </a:p>
        </p:txBody>
      </p:sp>
      <p:sp>
        <p:nvSpPr>
          <p:cNvPr id="14" name="CasellaDiTesto 13">
            <a:extLst>
              <a:ext uri="{FF2B5EF4-FFF2-40B4-BE49-F238E27FC236}">
                <a16:creationId xmlns:a16="http://schemas.microsoft.com/office/drawing/2014/main" id="{6833215D-4357-4E63-833B-C0D67651AC11}"/>
              </a:ext>
            </a:extLst>
          </p:cNvPr>
          <p:cNvSpPr txBox="1"/>
          <p:nvPr/>
        </p:nvSpPr>
        <p:spPr>
          <a:xfrm>
            <a:off x="511299" y="8834228"/>
            <a:ext cx="4573396" cy="533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4" tIns="50794" rIns="50794" bIns="50794" numCol="1" spcCol="38096"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40BAD2">
                    <a:lumMod val="40000"/>
                    <a:lumOff val="60000"/>
                  </a:srgbClr>
                </a:solidFill>
                <a:effectLst/>
                <a:uLnTx/>
                <a:uFillTx/>
                <a:latin typeface="Corbel" panose="020B0503020204020204"/>
                <a:ea typeface="+mn-ea"/>
                <a:cs typeface="+mn-cs"/>
                <a:sym typeface="Helvetica Neue"/>
              </a:rPr>
              <a:t>Dipartimento Formazione</a:t>
            </a:r>
          </a:p>
        </p:txBody>
      </p:sp>
      <p:sp>
        <p:nvSpPr>
          <p:cNvPr id="2" name="CasellaDiTesto 1">
            <a:extLst>
              <a:ext uri="{FF2B5EF4-FFF2-40B4-BE49-F238E27FC236}">
                <a16:creationId xmlns:a16="http://schemas.microsoft.com/office/drawing/2014/main" id="{F90A31F5-22FD-4EC3-8AC7-2473E13A355E}"/>
              </a:ext>
            </a:extLst>
          </p:cNvPr>
          <p:cNvSpPr txBox="1"/>
          <p:nvPr/>
        </p:nvSpPr>
        <p:spPr>
          <a:xfrm>
            <a:off x="6314008" y="3374960"/>
            <a:ext cx="3277051" cy="3737946"/>
          </a:xfrm>
          <a:prstGeom prst="rect">
            <a:avLst/>
          </a:prstGeom>
          <a:noFill/>
        </p:spPr>
        <p:txBody>
          <a:bodyPr wrap="none" rtlCol="0">
            <a:spAutoFit/>
          </a:bodyPr>
          <a:lstStyle/>
          <a:p>
            <a:pPr marL="0" marR="0" lvl="0" indent="0" algn="r" defTabSz="457200" rtl="0" eaLnBrk="1" fontAlgn="auto" latinLnBrk="0" hangingPunct="1">
              <a:lnSpc>
                <a:spcPct val="15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0000"/>
                </a:solidFill>
                <a:effectLst/>
                <a:uLnTx/>
                <a:uFillTx/>
                <a:latin typeface="Corbel" panose="020B0503020204020204"/>
                <a:ea typeface="+mn-ea"/>
                <a:cs typeface="+mn-cs"/>
                <a:sym typeface="Helvetica Neue"/>
              </a:rPr>
              <a:t>PROGETTAZIONE:</a:t>
            </a:r>
          </a:p>
          <a:p>
            <a:pPr marL="0" marR="0" lvl="0" indent="0" algn="r" defTabSz="457200" rtl="0" eaLnBrk="1" fontAlgn="auto" latinLnBrk="0" hangingPunct="1">
              <a:lnSpc>
                <a:spcPct val="15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0000"/>
                </a:solidFill>
                <a:effectLst/>
                <a:uLnTx/>
                <a:uFillTx/>
                <a:latin typeface="Corbel" panose="020B0503020204020204"/>
                <a:ea typeface="+mn-ea"/>
                <a:cs typeface="+mn-cs"/>
                <a:sym typeface="Helvetica Neue"/>
              </a:rPr>
              <a:t>COLLABORAZIONE:</a:t>
            </a:r>
          </a:p>
          <a:p>
            <a:pPr marL="0" marR="0" lvl="0" indent="0" algn="r" defTabSz="457200" rtl="0" eaLnBrk="1" fontAlgn="auto" latinLnBrk="0" hangingPunct="1">
              <a:lnSpc>
                <a:spcPct val="15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0000"/>
                </a:solidFill>
                <a:effectLst/>
                <a:uLnTx/>
                <a:uFillTx/>
                <a:latin typeface="Corbel" panose="020B0503020204020204"/>
                <a:ea typeface="+mn-ea"/>
                <a:cs typeface="+mn-cs"/>
                <a:sym typeface="Helvetica Neue"/>
              </a:rPr>
              <a:t>CONSULENZA TECNICA:</a:t>
            </a:r>
          </a:p>
          <a:p>
            <a:pPr marL="0" marR="0" lvl="0" indent="0" algn="r" defTabSz="457200" rtl="0" eaLnBrk="1" fontAlgn="auto" latinLnBrk="0" hangingPunct="1">
              <a:lnSpc>
                <a:spcPct val="15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0000"/>
                </a:solidFill>
                <a:effectLst/>
                <a:uLnTx/>
                <a:uFillTx/>
                <a:latin typeface="Corbel" panose="020B0503020204020204"/>
                <a:ea typeface="+mn-ea"/>
                <a:cs typeface="+mn-cs"/>
                <a:sym typeface="Helvetica Neue"/>
              </a:rPr>
              <a:t>SUPERVISIONE:</a:t>
            </a:r>
          </a:p>
          <a:p>
            <a:pPr marL="0" marR="0" lvl="0" indent="0" algn="r" defTabSz="457200" rtl="0" eaLnBrk="1" fontAlgn="auto" latinLnBrk="0" hangingPunct="1">
              <a:lnSpc>
                <a:spcPct val="150000"/>
              </a:lnSpc>
              <a:spcBef>
                <a:spcPts val="0"/>
              </a:spcBef>
              <a:spcAft>
                <a:spcPts val="0"/>
              </a:spcAft>
              <a:buClrTx/>
              <a:buSzTx/>
              <a:buFontTx/>
              <a:buNone/>
              <a:tabLst/>
              <a:defRPr/>
            </a:pPr>
            <a:endParaRPr kumimoji="0" lang="it-IT" sz="2000" b="1" i="0" u="none" strike="noStrike" kern="1200" cap="none" spc="0" normalizeH="0" baseline="0" noProof="0" dirty="0">
              <a:ln>
                <a:noFill/>
              </a:ln>
              <a:solidFill>
                <a:srgbClr val="000000"/>
              </a:solidFill>
              <a:effectLst/>
              <a:uLnTx/>
              <a:uFillTx/>
              <a:latin typeface="Corbel" panose="020B0503020204020204"/>
              <a:ea typeface="+mn-ea"/>
              <a:cs typeface="+mn-cs"/>
              <a:sym typeface="Helvetica Neue"/>
            </a:endParaRPr>
          </a:p>
          <a:p>
            <a:pPr marL="0" marR="0" lvl="0" indent="0" algn="r" defTabSz="457200" rtl="0" eaLnBrk="1" fontAlgn="auto" latinLnBrk="0" hangingPunct="1">
              <a:lnSpc>
                <a:spcPct val="15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0000"/>
                </a:solidFill>
                <a:effectLst/>
                <a:uLnTx/>
                <a:uFillTx/>
                <a:latin typeface="Corbel" panose="020B0503020204020204"/>
                <a:ea typeface="+mn-ea"/>
                <a:cs typeface="+mn-cs"/>
                <a:sym typeface="Helvetica Neue"/>
              </a:rPr>
              <a:t>REALIZZAZIONE GRAFICA:</a:t>
            </a:r>
          </a:p>
          <a:p>
            <a:pPr marL="0" marR="0" lvl="0" indent="0" algn="r" defTabSz="457200" rtl="0" eaLnBrk="1" fontAlgn="auto" latinLnBrk="0" hangingPunct="1">
              <a:lnSpc>
                <a:spcPct val="15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0000"/>
                </a:solidFill>
                <a:effectLst/>
                <a:uLnTx/>
                <a:uFillTx/>
                <a:latin typeface="Corbel" panose="020B0503020204020204"/>
                <a:ea typeface="+mn-ea"/>
                <a:cs typeface="+mn-cs"/>
                <a:sym typeface="Helvetica Neue"/>
              </a:rPr>
              <a:t>SPEAKER:</a:t>
            </a:r>
          </a:p>
          <a:p>
            <a:pPr marL="0" marR="0" lvl="0" indent="0" algn="r" defTabSz="457200" rtl="0" eaLnBrk="1" fontAlgn="auto" latinLnBrk="0" hangingPunct="1">
              <a:lnSpc>
                <a:spcPct val="150000"/>
              </a:lnSpc>
              <a:spcBef>
                <a:spcPts val="0"/>
              </a:spcBef>
              <a:spcAft>
                <a:spcPts val="0"/>
              </a:spcAft>
              <a:buClrTx/>
              <a:buSzTx/>
              <a:buFontTx/>
              <a:buNone/>
              <a:tabLst/>
              <a:defRPr/>
            </a:pPr>
            <a:endParaRPr kumimoji="0" lang="it-IT" sz="2000" b="1" i="0" u="none" strike="noStrike" kern="1200" cap="none" spc="0" normalizeH="0" baseline="0" noProof="0" dirty="0">
              <a:ln>
                <a:noFill/>
              </a:ln>
              <a:solidFill>
                <a:srgbClr val="000000"/>
              </a:solidFill>
              <a:effectLst/>
              <a:uLnTx/>
              <a:uFillTx/>
              <a:latin typeface="Corbel" panose="020B0503020204020204"/>
              <a:ea typeface="+mn-ea"/>
              <a:cs typeface="+mn-cs"/>
              <a:sym typeface="Helvetica Neue"/>
            </a:endParaRPr>
          </a:p>
        </p:txBody>
      </p:sp>
      <p:sp>
        <p:nvSpPr>
          <p:cNvPr id="3" name="CasellaDiTesto 2">
            <a:extLst>
              <a:ext uri="{FF2B5EF4-FFF2-40B4-BE49-F238E27FC236}">
                <a16:creationId xmlns:a16="http://schemas.microsoft.com/office/drawing/2014/main" id="{7AF5526A-DF49-46C8-A236-FCACCD29F356}"/>
              </a:ext>
            </a:extLst>
          </p:cNvPr>
          <p:cNvSpPr txBox="1"/>
          <p:nvPr/>
        </p:nvSpPr>
        <p:spPr>
          <a:xfrm>
            <a:off x="9958784" y="3374960"/>
            <a:ext cx="2818657" cy="3737946"/>
          </a:xfrm>
          <a:prstGeom prst="rect">
            <a:avLst/>
          </a:prstGeom>
          <a:noFill/>
        </p:spPr>
        <p:txBody>
          <a:bodyPr wrap="non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0000"/>
                </a:solidFill>
                <a:effectLst/>
                <a:uLnTx/>
                <a:uFillTx/>
                <a:latin typeface="Corbel" panose="020B0503020204020204"/>
                <a:ea typeface="+mn-ea"/>
                <a:cs typeface="+mn-cs"/>
                <a:sym typeface="Helvetica Neue"/>
              </a:rPr>
              <a:t>ALBERTO PROTTI</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0000"/>
                </a:solidFill>
                <a:effectLst/>
                <a:uLnTx/>
                <a:uFillTx/>
                <a:latin typeface="Corbel" panose="020B0503020204020204"/>
                <a:ea typeface="+mn-ea"/>
                <a:cs typeface="+mn-cs"/>
                <a:sym typeface="Helvetica Neue"/>
              </a:rPr>
              <a:t>MARCO GAZZARRINI</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0000"/>
                </a:solidFill>
                <a:effectLst/>
                <a:uLnTx/>
                <a:uFillTx/>
                <a:latin typeface="Corbel" panose="020B0503020204020204"/>
                <a:ea typeface="+mn-ea"/>
                <a:cs typeface="+mn-cs"/>
                <a:sym typeface="Helvetica Neue"/>
              </a:rPr>
              <a:t>GILBERTO SEBASTIANI</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0000"/>
                </a:solidFill>
                <a:effectLst/>
                <a:uLnTx/>
                <a:uFillTx/>
                <a:latin typeface="Corbel" panose="020B0503020204020204"/>
                <a:ea typeface="+mn-ea"/>
                <a:cs typeface="+mn-cs"/>
                <a:sym typeface="Helvetica Neue"/>
              </a:rPr>
              <a:t>COMMISSIONE</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0000"/>
                </a:solidFill>
                <a:effectLst/>
                <a:uLnTx/>
                <a:uFillTx/>
                <a:latin typeface="Corbel" panose="020B0503020204020204"/>
                <a:ea typeface="+mn-ea"/>
                <a:cs typeface="+mn-cs"/>
                <a:sym typeface="Helvetica Neue"/>
              </a:rPr>
              <a:t> FORMAZIONE FISE</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0000"/>
                </a:solidFill>
                <a:effectLst/>
                <a:uLnTx/>
                <a:uFillTx/>
                <a:latin typeface="Corbel" panose="020B0503020204020204"/>
                <a:ea typeface="+mn-ea"/>
                <a:cs typeface="+mn-cs"/>
                <a:sym typeface="Helvetica Neue"/>
              </a:rPr>
              <a:t>KARIN QUARTA</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0000"/>
                </a:solidFill>
                <a:effectLst/>
                <a:uLnTx/>
                <a:uFillTx/>
                <a:latin typeface="Corbel" panose="020B0503020204020204"/>
                <a:ea typeface="+mn-ea"/>
                <a:cs typeface="+mn-cs"/>
                <a:sym typeface="Helvetica Neue"/>
              </a:rPr>
              <a:t>SERENA ROMANO</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0000"/>
                </a:solidFill>
                <a:effectLst/>
                <a:uLnTx/>
                <a:uFillTx/>
                <a:latin typeface="Corbel" panose="020B0503020204020204"/>
                <a:ea typeface="+mn-ea"/>
                <a:cs typeface="+mn-cs"/>
                <a:sym typeface="Helvetica Neue"/>
              </a:rPr>
              <a:t>ROSSELLA ROMANO</a:t>
            </a:r>
          </a:p>
        </p:txBody>
      </p:sp>
      <p:pic>
        <p:nvPicPr>
          <p:cNvPr id="9" name="Immagine 8" descr="Immagine che contiene giocattolo, idrante, disegnando&#10;&#10;Descrizione generata automaticamente">
            <a:extLst>
              <a:ext uri="{FF2B5EF4-FFF2-40B4-BE49-F238E27FC236}">
                <a16:creationId xmlns:a16="http://schemas.microsoft.com/office/drawing/2014/main" id="{E31808F3-C215-4912-B9F2-3580B5FD8CE0}"/>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0616" t="16973" r="15073" b="16095"/>
          <a:stretch/>
        </p:blipFill>
        <p:spPr>
          <a:xfrm>
            <a:off x="-1442990" y="-307776"/>
            <a:ext cx="9063872" cy="8262150"/>
          </a:xfrm>
          <a:prstGeom prst="rect">
            <a:avLst/>
          </a:prstGeom>
        </p:spPr>
      </p:pic>
    </p:spTree>
    <p:extLst>
      <p:ext uri="{BB962C8B-B14F-4D97-AF65-F5344CB8AC3E}">
        <p14:creationId xmlns:p14="http://schemas.microsoft.com/office/powerpoint/2010/main" val="327692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nodePh="1">
                                  <p:stCondLst>
                                    <p:cond delay="0"/>
                                  </p:stCondLst>
                                  <p:endCondLst>
                                    <p:cond evt="begin" delay="0">
                                      <p:tn val="5"/>
                                    </p:cond>
                                  </p:endCondLst>
                                  <p:iterate type="lt">
                                    <p:tmPct val="10000"/>
                                  </p:iterate>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xEl>
                                              <p:pRg st="0" end="0"/>
                                            </p:txEl>
                                          </p:spTgt>
                                        </p:tgtEl>
                                      </p:cBhvr>
                                    </p:animEffect>
                                  </p:childTnLst>
                                </p:cTn>
                              </p:par>
                            </p:childTnLst>
                          </p:cTn>
                        </p:par>
                        <p:par>
                          <p:cTn id="12" fill="hold">
                            <p:stCondLst>
                              <p:cond delay="500"/>
                            </p:stCondLst>
                            <p:childTnLst>
                              <p:par>
                                <p:cTn id="13" presetID="56" presetClass="entr" presetSubtype="0" fill="hold" grpId="0" nodeType="afterEffect">
                                  <p:stCondLst>
                                    <p:cond delay="0"/>
                                  </p:stCondLst>
                                  <p:iterate type="lt">
                                    <p:tmPct val="10000"/>
                                  </p:iterate>
                                  <p:childTnLst>
                                    <p:set>
                                      <p:cBhvr>
                                        <p:cTn id="14" dur="1" fill="hold">
                                          <p:stCondLst>
                                            <p:cond delay="0"/>
                                          </p:stCondLst>
                                        </p:cTn>
                                        <p:tgtEl>
                                          <p:spTgt spid="12">
                                            <p:bg/>
                                          </p:spTgt>
                                        </p:tgtEl>
                                        <p:attrNameLst>
                                          <p:attrName>style.visibility</p:attrName>
                                        </p:attrNameLst>
                                      </p:cBhvr>
                                      <p:to>
                                        <p:strVal val="visible"/>
                                      </p:to>
                                    </p:set>
                                    <p:anim by="(-#ppt_w*2)" calcmode="lin" valueType="num">
                                      <p:cBhvr rctx="PPT">
                                        <p:cTn id="15" dur="500" autoRev="1" fill="hold">
                                          <p:stCondLst>
                                            <p:cond delay="0"/>
                                          </p:stCondLst>
                                        </p:cTn>
                                        <p:tgtEl>
                                          <p:spTgt spid="12">
                                            <p:bg/>
                                          </p:spTgt>
                                        </p:tgtEl>
                                        <p:attrNameLst>
                                          <p:attrName>ppt_w</p:attrName>
                                        </p:attrNameLst>
                                      </p:cBhvr>
                                    </p:anim>
                                    <p:anim by="(#ppt_w*0.50)" calcmode="lin" valueType="num">
                                      <p:cBhvr>
                                        <p:cTn id="16" dur="500" decel="50000" autoRev="1" fill="hold">
                                          <p:stCondLst>
                                            <p:cond delay="0"/>
                                          </p:stCondLst>
                                        </p:cTn>
                                        <p:tgtEl>
                                          <p:spTgt spid="12">
                                            <p:bg/>
                                          </p:spTgt>
                                        </p:tgtEl>
                                        <p:attrNameLst>
                                          <p:attrName>ppt_x</p:attrName>
                                        </p:attrNameLst>
                                      </p:cBhvr>
                                    </p:anim>
                                    <p:anim from="(-#ppt_h/2)" to="(#ppt_y)" calcmode="lin" valueType="num">
                                      <p:cBhvr>
                                        <p:cTn id="17" dur="1000" fill="hold">
                                          <p:stCondLst>
                                            <p:cond delay="0"/>
                                          </p:stCondLst>
                                        </p:cTn>
                                        <p:tgtEl>
                                          <p:spTgt spid="12">
                                            <p:bg/>
                                          </p:spTgt>
                                        </p:tgtEl>
                                        <p:attrNameLst>
                                          <p:attrName>ppt_y</p:attrName>
                                        </p:attrNameLst>
                                      </p:cBhvr>
                                    </p:anim>
                                    <p:animRot by="21600000">
                                      <p:cBhvr>
                                        <p:cTn id="18" dur="1000" fill="hold">
                                          <p:stCondLst>
                                            <p:cond delay="0"/>
                                          </p:stCondLst>
                                        </p:cTn>
                                        <p:tgtEl>
                                          <p:spTgt spid="12">
                                            <p:bg/>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6" presetClass="entr" presetSubtype="0" fill="hold" grpId="0" nodeType="clickEffect">
                                  <p:stCondLst>
                                    <p:cond delay="0"/>
                                  </p:stCondLst>
                                  <p:iterate type="lt">
                                    <p:tmPct val="10000"/>
                                  </p:iterate>
                                  <p:childTnLst>
                                    <p:set>
                                      <p:cBhvr>
                                        <p:cTn id="22" dur="1" fill="hold">
                                          <p:stCondLst>
                                            <p:cond delay="0"/>
                                          </p:stCondLst>
                                        </p:cTn>
                                        <p:tgtEl>
                                          <p:spTgt spid="12">
                                            <p:txEl>
                                              <p:pRg st="0" end="0"/>
                                            </p:txEl>
                                          </p:spTgt>
                                        </p:tgtEl>
                                        <p:attrNameLst>
                                          <p:attrName>style.visibility</p:attrName>
                                        </p:attrNameLst>
                                      </p:cBhvr>
                                      <p:to>
                                        <p:strVal val="visible"/>
                                      </p:to>
                                    </p:set>
                                    <p:anim by="(-#ppt_w*2)" calcmode="lin" valueType="num">
                                      <p:cBhvr rctx="PPT">
                                        <p:cTn id="23" dur="500" autoRev="1" fill="hold">
                                          <p:stCondLst>
                                            <p:cond delay="0"/>
                                          </p:stCondLst>
                                        </p:cTn>
                                        <p:tgtEl>
                                          <p:spTgt spid="12">
                                            <p:txEl>
                                              <p:pRg st="0" end="0"/>
                                            </p:txEl>
                                          </p:spTgt>
                                        </p:tgtEl>
                                        <p:attrNameLst>
                                          <p:attrName>ppt_w</p:attrName>
                                        </p:attrNameLst>
                                      </p:cBhvr>
                                    </p:anim>
                                    <p:anim by="(#ppt_w*0.50)" calcmode="lin" valueType="num">
                                      <p:cBhvr>
                                        <p:cTn id="24" dur="500" decel="50000" autoRev="1" fill="hold">
                                          <p:stCondLst>
                                            <p:cond delay="0"/>
                                          </p:stCondLst>
                                        </p:cTn>
                                        <p:tgtEl>
                                          <p:spTgt spid="12">
                                            <p:txEl>
                                              <p:pRg st="0" end="0"/>
                                            </p:txEl>
                                          </p:spTgt>
                                        </p:tgtEl>
                                        <p:attrNameLst>
                                          <p:attrName>ppt_x</p:attrName>
                                        </p:attrNameLst>
                                      </p:cBhvr>
                                    </p:anim>
                                    <p:anim from="(-#ppt_h/2)" to="(#ppt_y)" calcmode="lin" valueType="num">
                                      <p:cBhvr>
                                        <p:cTn id="25" dur="1000" fill="hold">
                                          <p:stCondLst>
                                            <p:cond delay="0"/>
                                          </p:stCondLst>
                                        </p:cTn>
                                        <p:tgtEl>
                                          <p:spTgt spid="12">
                                            <p:txEl>
                                              <p:pRg st="0" end="0"/>
                                            </p:txEl>
                                          </p:spTgt>
                                        </p:tgtEl>
                                        <p:attrNameLst>
                                          <p:attrName>ppt_y</p:attrName>
                                        </p:attrNameLst>
                                      </p:cBhvr>
                                    </p:anim>
                                    <p:animRot by="21600000">
                                      <p:cBhvr>
                                        <p:cTn id="26" dur="1000" fill="hold">
                                          <p:stCondLst>
                                            <p:cond delay="0"/>
                                          </p:stCondLst>
                                        </p:cTn>
                                        <p:tgtEl>
                                          <p:spTgt spid="1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12" grpId="0" build="p" animBg="1"/>
    </p:bldLst>
  </p:timing>
</p:sld>
</file>

<file path=ppt/theme/theme1.xml><?xml version="1.0" encoding="utf-8"?>
<a:theme xmlns:a="http://schemas.openxmlformats.org/drawingml/2006/main" name="Cornice">
  <a:themeElements>
    <a:clrScheme name="Cornic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ornic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ornic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25108</TotalTime>
  <Words>932</Words>
  <Application>Microsoft Office PowerPoint</Application>
  <PresentationFormat>Personalizzato</PresentationFormat>
  <Paragraphs>79</Paragraphs>
  <Slides>9</Slides>
  <Notes>2</Notes>
  <HiddenSlides>0</HiddenSlides>
  <MMClips>7</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9</vt:i4>
      </vt:variant>
    </vt:vector>
  </HeadingPairs>
  <TitlesOfParts>
    <vt:vector size="16" baseType="lpstr">
      <vt:lpstr>Calibri</vt:lpstr>
      <vt:lpstr>Corbel</vt:lpstr>
      <vt:lpstr>Gill Sans MT</vt:lpstr>
      <vt:lpstr>Helvetica Neue</vt:lpstr>
      <vt:lpstr>Helvetica Neue Medium</vt:lpstr>
      <vt:lpstr>Wingdings 2</vt:lpstr>
      <vt:lpstr>Cornice</vt:lpstr>
      <vt:lpstr>Presentazione standard di PowerPoint</vt:lpstr>
      <vt:lpstr>Presentazione standard di PowerPoint</vt:lpstr>
      <vt:lpstr>CONDUZIONE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nnnnvujydfytdyxdjyrxyjfrj</dc:title>
  <dc:creator>Alberto</dc:creator>
  <cp:lastModifiedBy>Francesco Stolfi</cp:lastModifiedBy>
  <cp:revision>1710</cp:revision>
  <dcterms:modified xsi:type="dcterms:W3CDTF">2020-08-13T09:13:40Z</dcterms:modified>
</cp:coreProperties>
</file>