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23"/>
  </p:notesMasterIdLst>
  <p:handoutMasterIdLst>
    <p:handoutMasterId r:id="rId24"/>
  </p:handoutMasterIdLst>
  <p:sldIdLst>
    <p:sldId id="3140" r:id="rId2"/>
    <p:sldId id="3141" r:id="rId3"/>
    <p:sldId id="1380" r:id="rId4"/>
    <p:sldId id="3169" r:id="rId5"/>
    <p:sldId id="3170" r:id="rId6"/>
    <p:sldId id="3142" r:id="rId7"/>
    <p:sldId id="3147" r:id="rId8"/>
    <p:sldId id="3155" r:id="rId9"/>
    <p:sldId id="3156" r:id="rId10"/>
    <p:sldId id="3157" r:id="rId11"/>
    <p:sldId id="3159" r:id="rId12"/>
    <p:sldId id="3160" r:id="rId13"/>
    <p:sldId id="3161" r:id="rId14"/>
    <p:sldId id="3162" r:id="rId15"/>
    <p:sldId id="3163" r:id="rId16"/>
    <p:sldId id="3164" r:id="rId17"/>
    <p:sldId id="3165" r:id="rId18"/>
    <p:sldId id="3166" r:id="rId19"/>
    <p:sldId id="3167" r:id="rId20"/>
    <p:sldId id="3168" r:id="rId21"/>
    <p:sldId id="3154" r:id="rId22"/>
  </p:sldIdLst>
  <p:sldSz cx="13004800" cy="9753600"/>
  <p:notesSz cx="6858000" cy="9144000"/>
  <p:defaultTextStyle>
    <a:defPPr marL="0" marR="0" indent="0" algn="l" defTabSz="91430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57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15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729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307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2883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460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038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612" algn="ctr" defTabSz="58414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modifyVerifier cryptProviderType="rsaFull" cryptAlgorithmClass="hash" cryptAlgorithmType="typeAny" cryptAlgorithmSid="4" spinCount="100000" saltData="98CBup4Ne00/jUYqDjf/pA==" hashData="JWH9gLINcNtHPEm9wc3eSfoqmc8="/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6C9F"/>
    <a:srgbClr val="1B7080"/>
    <a:srgbClr val="FF9900"/>
    <a:srgbClr val="FF6600"/>
    <a:srgbClr val="594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5" autoAdjust="0"/>
    <p:restoredTop sz="99667" autoAdjust="0"/>
  </p:normalViewPr>
  <p:slideViewPr>
    <p:cSldViewPr>
      <p:cViewPr varScale="1">
        <p:scale>
          <a:sx n="81" d="100"/>
          <a:sy n="81" d="100"/>
        </p:scale>
        <p:origin x="1734" y="60"/>
      </p:cViewPr>
      <p:guideLst>
        <p:guide orient="horz" pos="3117"/>
        <p:guide pos="4096"/>
      </p:guideLst>
    </p:cSldViewPr>
  </p:slideViewPr>
  <p:outlineViewPr>
    <p:cViewPr>
      <p:scale>
        <a:sx n="33" d="100"/>
        <a:sy n="33" d="100"/>
      </p:scale>
      <p:origin x="0" y="444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7481F-23F9-4342-B99E-57B022306796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3439C3-AFF7-4A6A-A081-5AD902CAD9FA}">
      <dgm:prSet phldrT="[Testo]" custT="1"/>
      <dgm:spPr>
        <a:gradFill flip="none"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4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3200" b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Superamento del tempo prescritto</a:t>
          </a:r>
          <a:endParaRPr lang="it-IT" sz="3200" b="0" u="none" dirty="0">
            <a:solidFill>
              <a:schemeClr val="tx1"/>
            </a:solidFill>
            <a:effectLst/>
          </a:endParaRPr>
        </a:p>
        <a:p>
          <a:r>
            <a:rPr lang="it-IT" sz="3200" b="0" u="none" dirty="0">
              <a:solidFill>
                <a:schemeClr val="tx1"/>
              </a:solidFill>
              <a:effectLst/>
            </a:rPr>
            <a:t>- Per ogni secondo iniziato in più del tempo prescritto:</a:t>
          </a:r>
        </a:p>
      </dgm:t>
    </dgm:pt>
    <dgm:pt modelId="{F9463F96-8A01-43E5-87FA-1FFA15AB7EDF}" type="parTrans" cxnId="{9A22E9E4-3C25-4702-A47C-6F22DBFC7406}">
      <dgm:prSet/>
      <dgm:spPr/>
      <dgm:t>
        <a:bodyPr/>
        <a:lstStyle/>
        <a:p>
          <a:endParaRPr lang="it-IT"/>
        </a:p>
      </dgm:t>
    </dgm:pt>
    <dgm:pt modelId="{66133326-99CB-4418-B007-668036360E24}" type="sibTrans" cxnId="{9A22E9E4-3C25-4702-A47C-6F22DBFC7406}">
      <dgm:prSet/>
      <dgm:spPr/>
      <dgm:t>
        <a:bodyPr/>
        <a:lstStyle/>
        <a:p>
          <a:endParaRPr lang="it-IT"/>
        </a:p>
      </dgm:t>
    </dgm:pt>
    <dgm:pt modelId="{F0C424FD-6CEB-489A-ADAB-45CA480B7583}">
      <dgm:prSet phldrT="[Testo]" custT="1"/>
      <dgm:spPr/>
      <dgm:t>
        <a:bodyPr/>
        <a:lstStyle/>
        <a:p>
          <a:r>
            <a:rPr lang="it-IT" sz="3200" dirty="0">
              <a:solidFill>
                <a:schemeClr val="tx1"/>
              </a:solidFill>
            </a:rPr>
            <a:t>Cross: </a:t>
          </a:r>
          <a:r>
            <a:rPr lang="it-IT" sz="3200" dirty="0">
              <a:solidFill>
                <a:srgbClr val="FF0000"/>
              </a:solidFill>
            </a:rPr>
            <a:t>0.4 penalità</a:t>
          </a:r>
        </a:p>
      </dgm:t>
    </dgm:pt>
    <dgm:pt modelId="{C6E274CE-2C2F-4B88-911F-2613235AB5A5}" type="parTrans" cxnId="{D0662A77-1C4B-4AE0-8B48-F000279A501F}">
      <dgm:prSet/>
      <dgm:spPr/>
      <dgm:t>
        <a:bodyPr/>
        <a:lstStyle/>
        <a:p>
          <a:endParaRPr lang="it-IT"/>
        </a:p>
      </dgm:t>
    </dgm:pt>
    <dgm:pt modelId="{9EF2BDE9-A292-454F-81B6-C7A7B6893D4E}" type="sibTrans" cxnId="{D0662A77-1C4B-4AE0-8B48-F000279A501F}">
      <dgm:prSet/>
      <dgm:spPr/>
      <dgm:t>
        <a:bodyPr/>
        <a:lstStyle/>
        <a:p>
          <a:endParaRPr lang="it-IT"/>
        </a:p>
      </dgm:t>
    </dgm:pt>
    <dgm:pt modelId="{A4C20E10-6F3C-4E8C-B41A-5FE2B1991A5F}">
      <dgm:prSet phldrT="[Testo]" custT="1"/>
      <dgm:spPr>
        <a:gradFill flip="none" rotWithShape="0">
          <a:gsLst>
            <a:gs pos="0">
              <a:schemeClr val="accent3">
                <a:lumMod val="50000"/>
              </a:schemeClr>
            </a:gs>
            <a:gs pos="85000">
              <a:schemeClr val="bg1">
                <a:lumMod val="95000"/>
              </a:schemeClr>
            </a:gs>
            <a:gs pos="34000">
              <a:schemeClr val="accent3">
                <a:lumMod val="60000"/>
                <a:lumOff val="40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Superamento del tempo limite</a:t>
          </a:r>
        </a:p>
      </dgm:t>
    </dgm:pt>
    <dgm:pt modelId="{EF08F96D-6CB6-4113-B41C-7AA50E7ED7DD}" type="parTrans" cxnId="{A87AEB95-B2AB-47F7-B136-2AA847FBA1B9}">
      <dgm:prSet/>
      <dgm:spPr/>
      <dgm:t>
        <a:bodyPr/>
        <a:lstStyle/>
        <a:p>
          <a:endParaRPr lang="it-IT"/>
        </a:p>
      </dgm:t>
    </dgm:pt>
    <dgm:pt modelId="{1C8D6AF0-F38E-4E4B-BC38-6113BEFB6272}" type="sibTrans" cxnId="{A87AEB95-B2AB-47F7-B136-2AA847FBA1B9}">
      <dgm:prSet/>
      <dgm:spPr/>
      <dgm:t>
        <a:bodyPr/>
        <a:lstStyle/>
        <a:p>
          <a:endParaRPr lang="it-IT"/>
        </a:p>
      </dgm:t>
    </dgm:pt>
    <dgm:pt modelId="{A04BD3ED-126E-4204-8FA2-B5A74B693A8C}">
      <dgm:prSet phldrT="[Testo]" custT="1"/>
      <dgm:spPr/>
      <dgm:t>
        <a:bodyPr/>
        <a:lstStyle/>
        <a:p>
          <a:r>
            <a:rPr lang="it-IT" sz="3200" dirty="0">
              <a:solidFill>
                <a:schemeClr val="tx1"/>
              </a:solidFill>
            </a:rPr>
            <a:t> </a:t>
          </a:r>
          <a:r>
            <a:rPr lang="it-IT" sz="3200" dirty="0">
              <a:solidFill>
                <a:srgbClr val="FF0000"/>
              </a:solidFill>
            </a:rPr>
            <a:t>eliminazione</a:t>
          </a:r>
        </a:p>
      </dgm:t>
    </dgm:pt>
    <dgm:pt modelId="{BEC12EE5-4E57-4B99-9644-700BF4BB61D4}" type="parTrans" cxnId="{47E6B4B1-FB09-434F-9DA3-A55756AC3B26}">
      <dgm:prSet/>
      <dgm:spPr/>
      <dgm:t>
        <a:bodyPr/>
        <a:lstStyle/>
        <a:p>
          <a:endParaRPr lang="it-IT"/>
        </a:p>
      </dgm:t>
    </dgm:pt>
    <dgm:pt modelId="{5C4E8060-AFEB-4488-96F6-9E71F8EBC507}" type="sibTrans" cxnId="{47E6B4B1-FB09-434F-9DA3-A55756AC3B26}">
      <dgm:prSet/>
      <dgm:spPr/>
      <dgm:t>
        <a:bodyPr/>
        <a:lstStyle/>
        <a:p>
          <a:endParaRPr lang="it-IT"/>
        </a:p>
      </dgm:t>
    </dgm:pt>
    <dgm:pt modelId="{544177CC-E273-42B8-8179-E3851F8AD79D}" type="pres">
      <dgm:prSet presAssocID="{0F17481F-23F9-4342-B99E-57B022306796}" presName="linear" presStyleCnt="0">
        <dgm:presLayoutVars>
          <dgm:animLvl val="lvl"/>
          <dgm:resizeHandles val="exact"/>
        </dgm:presLayoutVars>
      </dgm:prSet>
      <dgm:spPr/>
    </dgm:pt>
    <dgm:pt modelId="{CBE15910-2483-4356-974A-B299399F8A5F}" type="pres">
      <dgm:prSet presAssocID="{B73439C3-AFF7-4A6A-A081-5AD902CAD9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E7F8667-6EEC-4AE7-B0D3-428C644C4ADE}" type="pres">
      <dgm:prSet presAssocID="{B73439C3-AFF7-4A6A-A081-5AD902CAD9FA}" presName="childText" presStyleLbl="revTx" presStyleIdx="0" presStyleCnt="2">
        <dgm:presLayoutVars>
          <dgm:bulletEnabled val="1"/>
        </dgm:presLayoutVars>
      </dgm:prSet>
      <dgm:spPr/>
    </dgm:pt>
    <dgm:pt modelId="{4F004ED0-1ACB-441D-91AB-5C21ADEFEA12}" type="pres">
      <dgm:prSet presAssocID="{A4C20E10-6F3C-4E8C-B41A-5FE2B1991A5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9F97B86-7F5E-46B9-A863-5319AD1AC024}" type="pres">
      <dgm:prSet presAssocID="{A4C20E10-6F3C-4E8C-B41A-5FE2B1991A5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B3E720D-89B3-48E3-A0E2-4610D0A2E2C8}" type="presOf" srcId="{A04BD3ED-126E-4204-8FA2-B5A74B693A8C}" destId="{99F97B86-7F5E-46B9-A863-5319AD1AC024}" srcOrd="0" destOrd="0" presId="urn:microsoft.com/office/officeart/2005/8/layout/vList2"/>
    <dgm:cxn modelId="{443BAD0D-2A17-4850-85AD-CAB8BF1D25B9}" type="presOf" srcId="{A4C20E10-6F3C-4E8C-B41A-5FE2B1991A5F}" destId="{4F004ED0-1ACB-441D-91AB-5C21ADEFEA12}" srcOrd="0" destOrd="0" presId="urn:microsoft.com/office/officeart/2005/8/layout/vList2"/>
    <dgm:cxn modelId="{106EC025-4A16-41D0-879C-100DCC2419BA}" type="presOf" srcId="{F0C424FD-6CEB-489A-ADAB-45CA480B7583}" destId="{6E7F8667-6EEC-4AE7-B0D3-428C644C4ADE}" srcOrd="0" destOrd="0" presId="urn:microsoft.com/office/officeart/2005/8/layout/vList2"/>
    <dgm:cxn modelId="{D0662A77-1C4B-4AE0-8B48-F000279A501F}" srcId="{B73439C3-AFF7-4A6A-A081-5AD902CAD9FA}" destId="{F0C424FD-6CEB-489A-ADAB-45CA480B7583}" srcOrd="0" destOrd="0" parTransId="{C6E274CE-2C2F-4B88-911F-2613235AB5A5}" sibTransId="{9EF2BDE9-A292-454F-81B6-C7A7B6893D4E}"/>
    <dgm:cxn modelId="{A87AEB95-B2AB-47F7-B136-2AA847FBA1B9}" srcId="{0F17481F-23F9-4342-B99E-57B022306796}" destId="{A4C20E10-6F3C-4E8C-B41A-5FE2B1991A5F}" srcOrd="1" destOrd="0" parTransId="{EF08F96D-6CB6-4113-B41C-7AA50E7ED7DD}" sibTransId="{1C8D6AF0-F38E-4E4B-BC38-6113BEFB6272}"/>
    <dgm:cxn modelId="{F8D15E98-036F-4C54-8F71-24F3CC3AD7C7}" type="presOf" srcId="{0F17481F-23F9-4342-B99E-57B022306796}" destId="{544177CC-E273-42B8-8179-E3851F8AD79D}" srcOrd="0" destOrd="0" presId="urn:microsoft.com/office/officeart/2005/8/layout/vList2"/>
    <dgm:cxn modelId="{6D4F68A4-4E44-4E28-8DC2-295C2EAD1E04}" type="presOf" srcId="{B73439C3-AFF7-4A6A-A081-5AD902CAD9FA}" destId="{CBE15910-2483-4356-974A-B299399F8A5F}" srcOrd="0" destOrd="0" presId="urn:microsoft.com/office/officeart/2005/8/layout/vList2"/>
    <dgm:cxn modelId="{47E6B4B1-FB09-434F-9DA3-A55756AC3B26}" srcId="{A4C20E10-6F3C-4E8C-B41A-5FE2B1991A5F}" destId="{A04BD3ED-126E-4204-8FA2-B5A74B693A8C}" srcOrd="0" destOrd="0" parTransId="{BEC12EE5-4E57-4B99-9644-700BF4BB61D4}" sibTransId="{5C4E8060-AFEB-4488-96F6-9E71F8EBC507}"/>
    <dgm:cxn modelId="{9A22E9E4-3C25-4702-A47C-6F22DBFC7406}" srcId="{0F17481F-23F9-4342-B99E-57B022306796}" destId="{B73439C3-AFF7-4A6A-A081-5AD902CAD9FA}" srcOrd="0" destOrd="0" parTransId="{F9463F96-8A01-43E5-87FA-1FFA15AB7EDF}" sibTransId="{66133326-99CB-4418-B007-668036360E24}"/>
    <dgm:cxn modelId="{A7C34930-7CF7-404C-A6F1-9D3CC74EE9FA}" type="presParOf" srcId="{544177CC-E273-42B8-8179-E3851F8AD79D}" destId="{CBE15910-2483-4356-974A-B299399F8A5F}" srcOrd="0" destOrd="0" presId="urn:microsoft.com/office/officeart/2005/8/layout/vList2"/>
    <dgm:cxn modelId="{11748C84-31E5-4B0F-A681-135171105124}" type="presParOf" srcId="{544177CC-E273-42B8-8179-E3851F8AD79D}" destId="{6E7F8667-6EEC-4AE7-B0D3-428C644C4ADE}" srcOrd="1" destOrd="0" presId="urn:microsoft.com/office/officeart/2005/8/layout/vList2"/>
    <dgm:cxn modelId="{168DC5F4-CCB5-41BE-A327-E46C73B45FEA}" type="presParOf" srcId="{544177CC-E273-42B8-8179-E3851F8AD79D}" destId="{4F004ED0-1ACB-441D-91AB-5C21ADEFEA12}" srcOrd="2" destOrd="0" presId="urn:microsoft.com/office/officeart/2005/8/layout/vList2"/>
    <dgm:cxn modelId="{BC93A53B-99EF-417E-8A12-C4189AC16480}" type="presParOf" srcId="{544177CC-E273-42B8-8179-E3851F8AD79D}" destId="{99F97B86-7F5E-46B9-A863-5319AD1AC02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17481F-23F9-4342-B99E-57B022306796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73439C3-AFF7-4A6A-A081-5AD902CAD9FA}">
      <dgm:prSet phldrT="[Testo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85000">
              <a:schemeClr val="bg1">
                <a:lumMod val="95000"/>
              </a:schemeClr>
            </a:gs>
            <a:gs pos="34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it-IT" sz="4000" b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Caduta del cavaliere</a:t>
          </a:r>
        </a:p>
      </dgm:t>
    </dgm:pt>
    <dgm:pt modelId="{F9463F96-8A01-43E5-87FA-1FFA15AB7EDF}" type="parTrans" cxnId="{9A22E9E4-3C25-4702-A47C-6F22DBFC7406}">
      <dgm:prSet/>
      <dgm:spPr/>
      <dgm:t>
        <a:bodyPr/>
        <a:lstStyle/>
        <a:p>
          <a:endParaRPr lang="it-IT"/>
        </a:p>
      </dgm:t>
    </dgm:pt>
    <dgm:pt modelId="{66133326-99CB-4418-B007-668036360E24}" type="sibTrans" cxnId="{9A22E9E4-3C25-4702-A47C-6F22DBFC7406}">
      <dgm:prSet/>
      <dgm:spPr/>
      <dgm:t>
        <a:bodyPr/>
        <a:lstStyle/>
        <a:p>
          <a:endParaRPr lang="it-IT"/>
        </a:p>
      </dgm:t>
    </dgm:pt>
    <dgm:pt modelId="{F0C424FD-6CEB-489A-ADAB-45CA480B7583}">
      <dgm:prSet phldrT="[Testo]" custT="1"/>
      <dgm:spPr/>
      <dgm:t>
        <a:bodyPr/>
        <a:lstStyle/>
        <a:p>
          <a:r>
            <a:rPr lang="it-IT" sz="4000" dirty="0">
              <a:solidFill>
                <a:srgbClr val="FF0000"/>
              </a:solidFill>
            </a:rPr>
            <a:t>eliminazione</a:t>
          </a:r>
        </a:p>
      </dgm:t>
    </dgm:pt>
    <dgm:pt modelId="{C6E274CE-2C2F-4B88-911F-2613235AB5A5}" type="parTrans" cxnId="{D0662A77-1C4B-4AE0-8B48-F000279A501F}">
      <dgm:prSet/>
      <dgm:spPr/>
      <dgm:t>
        <a:bodyPr/>
        <a:lstStyle/>
        <a:p>
          <a:endParaRPr lang="it-IT"/>
        </a:p>
      </dgm:t>
    </dgm:pt>
    <dgm:pt modelId="{9EF2BDE9-A292-454F-81B6-C7A7B6893D4E}" type="sibTrans" cxnId="{D0662A77-1C4B-4AE0-8B48-F000279A501F}">
      <dgm:prSet/>
      <dgm:spPr/>
      <dgm:t>
        <a:bodyPr/>
        <a:lstStyle/>
        <a:p>
          <a:endParaRPr lang="it-IT"/>
        </a:p>
      </dgm:t>
    </dgm:pt>
    <dgm:pt modelId="{A4C20E10-6F3C-4E8C-B41A-5FE2B1991A5F}">
      <dgm:prSet phldrT="[Testo]" custT="1"/>
      <dgm:spPr>
        <a:gradFill flip="none" rotWithShape="0">
          <a:gsLst>
            <a:gs pos="0">
              <a:srgbClr val="7030A0"/>
            </a:gs>
            <a:gs pos="85000">
              <a:schemeClr val="bg1">
                <a:lumMod val="95000"/>
              </a:schemeClr>
            </a:gs>
            <a:gs pos="34000">
              <a:srgbClr val="A66C9F"/>
            </a:gs>
          </a:gsLst>
          <a:lin ang="0" scaled="1"/>
          <a:tileRect/>
        </a:gradFill>
      </dgm:spPr>
      <dgm:t>
        <a:bodyPr/>
        <a:lstStyle/>
        <a:p>
          <a:r>
            <a:rPr lang="it-IT" sz="40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Caduta del cavallo</a:t>
          </a:r>
        </a:p>
      </dgm:t>
    </dgm:pt>
    <dgm:pt modelId="{EF08F96D-6CB6-4113-B41C-7AA50E7ED7DD}" type="parTrans" cxnId="{A87AEB95-B2AB-47F7-B136-2AA847FBA1B9}">
      <dgm:prSet/>
      <dgm:spPr/>
      <dgm:t>
        <a:bodyPr/>
        <a:lstStyle/>
        <a:p>
          <a:endParaRPr lang="it-IT"/>
        </a:p>
      </dgm:t>
    </dgm:pt>
    <dgm:pt modelId="{1C8D6AF0-F38E-4E4B-BC38-6113BEFB6272}" type="sibTrans" cxnId="{A87AEB95-B2AB-47F7-B136-2AA847FBA1B9}">
      <dgm:prSet/>
      <dgm:spPr/>
      <dgm:t>
        <a:bodyPr/>
        <a:lstStyle/>
        <a:p>
          <a:endParaRPr lang="it-IT"/>
        </a:p>
      </dgm:t>
    </dgm:pt>
    <dgm:pt modelId="{A04BD3ED-126E-4204-8FA2-B5A74B693A8C}">
      <dgm:prSet phldrT="[Testo]" custT="1"/>
      <dgm:spPr/>
      <dgm:t>
        <a:bodyPr/>
        <a:lstStyle/>
        <a:p>
          <a:r>
            <a:rPr lang="it-IT" sz="3200" dirty="0">
              <a:solidFill>
                <a:schemeClr val="tx1"/>
              </a:solidFill>
            </a:rPr>
            <a:t> </a:t>
          </a:r>
          <a:r>
            <a:rPr lang="it-IT" sz="4000" dirty="0">
              <a:solidFill>
                <a:srgbClr val="FF0000"/>
              </a:solidFill>
            </a:rPr>
            <a:t>eliminazione</a:t>
          </a:r>
        </a:p>
      </dgm:t>
    </dgm:pt>
    <dgm:pt modelId="{BEC12EE5-4E57-4B99-9644-700BF4BB61D4}" type="parTrans" cxnId="{47E6B4B1-FB09-434F-9DA3-A55756AC3B26}">
      <dgm:prSet/>
      <dgm:spPr/>
      <dgm:t>
        <a:bodyPr/>
        <a:lstStyle/>
        <a:p>
          <a:endParaRPr lang="it-IT"/>
        </a:p>
      </dgm:t>
    </dgm:pt>
    <dgm:pt modelId="{5C4E8060-AFEB-4488-96F6-9E71F8EBC507}" type="sibTrans" cxnId="{47E6B4B1-FB09-434F-9DA3-A55756AC3B26}">
      <dgm:prSet/>
      <dgm:spPr/>
      <dgm:t>
        <a:bodyPr/>
        <a:lstStyle/>
        <a:p>
          <a:endParaRPr lang="it-IT"/>
        </a:p>
      </dgm:t>
    </dgm:pt>
    <dgm:pt modelId="{544177CC-E273-42B8-8179-E3851F8AD79D}" type="pres">
      <dgm:prSet presAssocID="{0F17481F-23F9-4342-B99E-57B022306796}" presName="linear" presStyleCnt="0">
        <dgm:presLayoutVars>
          <dgm:animLvl val="lvl"/>
          <dgm:resizeHandles val="exact"/>
        </dgm:presLayoutVars>
      </dgm:prSet>
      <dgm:spPr/>
    </dgm:pt>
    <dgm:pt modelId="{CBE15910-2483-4356-974A-B299399F8A5F}" type="pres">
      <dgm:prSet presAssocID="{B73439C3-AFF7-4A6A-A081-5AD902CAD9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E7F8667-6EEC-4AE7-B0D3-428C644C4ADE}" type="pres">
      <dgm:prSet presAssocID="{B73439C3-AFF7-4A6A-A081-5AD902CAD9FA}" presName="childText" presStyleLbl="revTx" presStyleIdx="0" presStyleCnt="2">
        <dgm:presLayoutVars>
          <dgm:bulletEnabled val="1"/>
        </dgm:presLayoutVars>
      </dgm:prSet>
      <dgm:spPr/>
    </dgm:pt>
    <dgm:pt modelId="{4F004ED0-1ACB-441D-91AB-5C21ADEFEA12}" type="pres">
      <dgm:prSet presAssocID="{A4C20E10-6F3C-4E8C-B41A-5FE2B1991A5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9F97B86-7F5E-46B9-A863-5319AD1AC024}" type="pres">
      <dgm:prSet presAssocID="{A4C20E10-6F3C-4E8C-B41A-5FE2B1991A5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B3E720D-89B3-48E3-A0E2-4610D0A2E2C8}" type="presOf" srcId="{A04BD3ED-126E-4204-8FA2-B5A74B693A8C}" destId="{99F97B86-7F5E-46B9-A863-5319AD1AC024}" srcOrd="0" destOrd="0" presId="urn:microsoft.com/office/officeart/2005/8/layout/vList2"/>
    <dgm:cxn modelId="{443BAD0D-2A17-4850-85AD-CAB8BF1D25B9}" type="presOf" srcId="{A4C20E10-6F3C-4E8C-B41A-5FE2B1991A5F}" destId="{4F004ED0-1ACB-441D-91AB-5C21ADEFEA12}" srcOrd="0" destOrd="0" presId="urn:microsoft.com/office/officeart/2005/8/layout/vList2"/>
    <dgm:cxn modelId="{106EC025-4A16-41D0-879C-100DCC2419BA}" type="presOf" srcId="{F0C424FD-6CEB-489A-ADAB-45CA480B7583}" destId="{6E7F8667-6EEC-4AE7-B0D3-428C644C4ADE}" srcOrd="0" destOrd="0" presId="urn:microsoft.com/office/officeart/2005/8/layout/vList2"/>
    <dgm:cxn modelId="{D0662A77-1C4B-4AE0-8B48-F000279A501F}" srcId="{B73439C3-AFF7-4A6A-A081-5AD902CAD9FA}" destId="{F0C424FD-6CEB-489A-ADAB-45CA480B7583}" srcOrd="0" destOrd="0" parTransId="{C6E274CE-2C2F-4B88-911F-2613235AB5A5}" sibTransId="{9EF2BDE9-A292-454F-81B6-C7A7B6893D4E}"/>
    <dgm:cxn modelId="{A87AEB95-B2AB-47F7-B136-2AA847FBA1B9}" srcId="{0F17481F-23F9-4342-B99E-57B022306796}" destId="{A4C20E10-6F3C-4E8C-B41A-5FE2B1991A5F}" srcOrd="1" destOrd="0" parTransId="{EF08F96D-6CB6-4113-B41C-7AA50E7ED7DD}" sibTransId="{1C8D6AF0-F38E-4E4B-BC38-6113BEFB6272}"/>
    <dgm:cxn modelId="{F8D15E98-036F-4C54-8F71-24F3CC3AD7C7}" type="presOf" srcId="{0F17481F-23F9-4342-B99E-57B022306796}" destId="{544177CC-E273-42B8-8179-E3851F8AD79D}" srcOrd="0" destOrd="0" presId="urn:microsoft.com/office/officeart/2005/8/layout/vList2"/>
    <dgm:cxn modelId="{6D4F68A4-4E44-4E28-8DC2-295C2EAD1E04}" type="presOf" srcId="{B73439C3-AFF7-4A6A-A081-5AD902CAD9FA}" destId="{CBE15910-2483-4356-974A-B299399F8A5F}" srcOrd="0" destOrd="0" presId="urn:microsoft.com/office/officeart/2005/8/layout/vList2"/>
    <dgm:cxn modelId="{47E6B4B1-FB09-434F-9DA3-A55756AC3B26}" srcId="{A4C20E10-6F3C-4E8C-B41A-5FE2B1991A5F}" destId="{A04BD3ED-126E-4204-8FA2-B5A74B693A8C}" srcOrd="0" destOrd="0" parTransId="{BEC12EE5-4E57-4B99-9644-700BF4BB61D4}" sibTransId="{5C4E8060-AFEB-4488-96F6-9E71F8EBC507}"/>
    <dgm:cxn modelId="{9A22E9E4-3C25-4702-A47C-6F22DBFC7406}" srcId="{0F17481F-23F9-4342-B99E-57B022306796}" destId="{B73439C3-AFF7-4A6A-A081-5AD902CAD9FA}" srcOrd="0" destOrd="0" parTransId="{F9463F96-8A01-43E5-87FA-1FFA15AB7EDF}" sibTransId="{66133326-99CB-4418-B007-668036360E24}"/>
    <dgm:cxn modelId="{A7C34930-7CF7-404C-A6F1-9D3CC74EE9FA}" type="presParOf" srcId="{544177CC-E273-42B8-8179-E3851F8AD79D}" destId="{CBE15910-2483-4356-974A-B299399F8A5F}" srcOrd="0" destOrd="0" presId="urn:microsoft.com/office/officeart/2005/8/layout/vList2"/>
    <dgm:cxn modelId="{11748C84-31E5-4B0F-A681-135171105124}" type="presParOf" srcId="{544177CC-E273-42B8-8179-E3851F8AD79D}" destId="{6E7F8667-6EEC-4AE7-B0D3-428C644C4ADE}" srcOrd="1" destOrd="0" presId="urn:microsoft.com/office/officeart/2005/8/layout/vList2"/>
    <dgm:cxn modelId="{168DC5F4-CCB5-41BE-A327-E46C73B45FEA}" type="presParOf" srcId="{544177CC-E273-42B8-8179-E3851F8AD79D}" destId="{4F004ED0-1ACB-441D-91AB-5C21ADEFEA12}" srcOrd="2" destOrd="0" presId="urn:microsoft.com/office/officeart/2005/8/layout/vList2"/>
    <dgm:cxn modelId="{BC93A53B-99EF-417E-8A12-C4189AC16480}" type="presParOf" srcId="{544177CC-E273-42B8-8179-E3851F8AD79D}" destId="{99F97B86-7F5E-46B9-A863-5319AD1AC02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FAA685-6C40-456B-B17B-57B480151E9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D60028-B3CC-4FB9-9310-6409D9EF575D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200" dirty="0"/>
            <a:t>Zoppia o affaticamento del cavallo</a:t>
          </a:r>
        </a:p>
      </dgm:t>
    </dgm:pt>
    <dgm:pt modelId="{D4BB4B61-F1D3-4822-ABD8-8F312CCC20C3}" type="parTrans" cxnId="{B5DC1D6B-06A1-4BE5-BDD5-51C869FC5956}">
      <dgm:prSet/>
      <dgm:spPr/>
      <dgm:t>
        <a:bodyPr/>
        <a:lstStyle/>
        <a:p>
          <a:endParaRPr lang="it-IT"/>
        </a:p>
      </dgm:t>
    </dgm:pt>
    <dgm:pt modelId="{127ED273-971A-4101-B133-EBE9853B31BC}" type="sibTrans" cxnId="{B5DC1D6B-06A1-4BE5-BDD5-51C869FC5956}">
      <dgm:prSet/>
      <dgm:spPr/>
      <dgm:t>
        <a:bodyPr/>
        <a:lstStyle/>
        <a:p>
          <a:endParaRPr lang="it-IT"/>
        </a:p>
      </dgm:t>
    </dgm:pt>
    <dgm:pt modelId="{E12E8BC1-D250-4BA8-846B-25A9D6DE729E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200" dirty="0"/>
            <a:t>Crudeltà verso il cavallo</a:t>
          </a:r>
        </a:p>
      </dgm:t>
    </dgm:pt>
    <dgm:pt modelId="{712139D3-D9AD-45E4-A7DF-BF0D04946CE3}" type="parTrans" cxnId="{CF25E5A3-554E-4D39-BFF5-C16E3DECF762}">
      <dgm:prSet/>
      <dgm:spPr/>
      <dgm:t>
        <a:bodyPr/>
        <a:lstStyle/>
        <a:p>
          <a:endParaRPr lang="it-IT"/>
        </a:p>
      </dgm:t>
    </dgm:pt>
    <dgm:pt modelId="{088E5738-F39C-4610-83BA-2683B5FCCD35}" type="sibTrans" cxnId="{CF25E5A3-554E-4D39-BFF5-C16E3DECF762}">
      <dgm:prSet/>
      <dgm:spPr/>
      <dgm:t>
        <a:bodyPr/>
        <a:lstStyle/>
        <a:p>
          <a:endParaRPr lang="it-IT"/>
        </a:p>
      </dgm:t>
    </dgm:pt>
    <dgm:pt modelId="{BB30FFEA-6D6D-42E8-9E54-E2606833C6B5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200" dirty="0"/>
            <a:t>Partecipare alla prova con bardatura non autorizzata</a:t>
          </a:r>
        </a:p>
      </dgm:t>
    </dgm:pt>
    <dgm:pt modelId="{94C7F535-C220-4BE6-90D8-C8C55044F5C5}" type="parTrans" cxnId="{A993FBDD-BB9F-48CD-9FB1-A3692E7DD1DA}">
      <dgm:prSet/>
      <dgm:spPr/>
      <dgm:t>
        <a:bodyPr/>
        <a:lstStyle/>
        <a:p>
          <a:endParaRPr lang="it-IT"/>
        </a:p>
      </dgm:t>
    </dgm:pt>
    <dgm:pt modelId="{9D116082-57FE-4B2E-8D34-3240CA76D6C7}" type="sibTrans" cxnId="{A993FBDD-BB9F-48CD-9FB1-A3692E7DD1DA}">
      <dgm:prSet/>
      <dgm:spPr/>
      <dgm:t>
        <a:bodyPr/>
        <a:lstStyle/>
        <a:p>
          <a:endParaRPr lang="it-IT"/>
        </a:p>
      </dgm:t>
    </dgm:pt>
    <dgm:pt modelId="{20B9968B-8E42-4CC1-A662-9C8CB34FAE11}">
      <dgm:prSet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200" dirty="0"/>
            <a:t>Non indossare il giubbetto protettivo</a:t>
          </a:r>
        </a:p>
      </dgm:t>
    </dgm:pt>
    <dgm:pt modelId="{D09C8B3A-B47D-466B-9335-CA2717AB928A}" type="parTrans" cxnId="{26849229-C089-4210-8003-E4C801C5B81B}">
      <dgm:prSet/>
      <dgm:spPr/>
      <dgm:t>
        <a:bodyPr/>
        <a:lstStyle/>
        <a:p>
          <a:endParaRPr lang="it-IT"/>
        </a:p>
      </dgm:t>
    </dgm:pt>
    <dgm:pt modelId="{541A55CB-6533-4A18-8F5B-60DEB5BFAC79}" type="sibTrans" cxnId="{26849229-C089-4210-8003-E4C801C5B81B}">
      <dgm:prSet/>
      <dgm:spPr/>
      <dgm:t>
        <a:bodyPr/>
        <a:lstStyle/>
        <a:p>
          <a:endParaRPr lang="it-IT"/>
        </a:p>
      </dgm:t>
    </dgm:pt>
    <dgm:pt modelId="{8E1FE762-8915-4129-9F34-11750997E641}">
      <dgm:prSet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200" dirty="0"/>
            <a:t>Errore di percorso non rettificato</a:t>
          </a:r>
        </a:p>
      </dgm:t>
    </dgm:pt>
    <dgm:pt modelId="{E0B84DD6-84B7-4BC7-9851-6AC41960AE98}" type="parTrans" cxnId="{FB5BD839-54FA-406D-9C2A-07643ECC5B3F}">
      <dgm:prSet/>
      <dgm:spPr/>
      <dgm:t>
        <a:bodyPr/>
        <a:lstStyle/>
        <a:p>
          <a:endParaRPr lang="it-IT"/>
        </a:p>
      </dgm:t>
    </dgm:pt>
    <dgm:pt modelId="{87AFB544-0D3F-4722-AF8A-F0850E71501D}" type="sibTrans" cxnId="{FB5BD839-54FA-406D-9C2A-07643ECC5B3F}">
      <dgm:prSet/>
      <dgm:spPr/>
      <dgm:t>
        <a:bodyPr/>
        <a:lstStyle/>
        <a:p>
          <a:endParaRPr lang="it-IT"/>
        </a:p>
      </dgm:t>
    </dgm:pt>
    <dgm:pt modelId="{6708A38F-56FA-4D1F-B3B1-6D7744DDE704}" type="pres">
      <dgm:prSet presAssocID="{BBFAA685-6C40-456B-B17B-57B480151E9D}" presName="Name0" presStyleCnt="0">
        <dgm:presLayoutVars>
          <dgm:chMax val="7"/>
          <dgm:chPref val="7"/>
          <dgm:dir/>
        </dgm:presLayoutVars>
      </dgm:prSet>
      <dgm:spPr/>
    </dgm:pt>
    <dgm:pt modelId="{685D2866-4E87-46F8-BCE1-3C7B2CBF94C5}" type="pres">
      <dgm:prSet presAssocID="{BBFAA685-6C40-456B-B17B-57B480151E9D}" presName="Name1" presStyleCnt="0"/>
      <dgm:spPr/>
    </dgm:pt>
    <dgm:pt modelId="{3AD076A1-4756-4DCD-9A94-3B3F0D56B11F}" type="pres">
      <dgm:prSet presAssocID="{BBFAA685-6C40-456B-B17B-57B480151E9D}" presName="cycle" presStyleCnt="0"/>
      <dgm:spPr/>
    </dgm:pt>
    <dgm:pt modelId="{99F9DA35-CBE0-4025-B717-71A5E6D02160}" type="pres">
      <dgm:prSet presAssocID="{BBFAA685-6C40-456B-B17B-57B480151E9D}" presName="srcNode" presStyleLbl="node1" presStyleIdx="0" presStyleCnt="5"/>
      <dgm:spPr/>
    </dgm:pt>
    <dgm:pt modelId="{1F394F10-24A3-4737-A21B-ABDE87AB838F}" type="pres">
      <dgm:prSet presAssocID="{BBFAA685-6C40-456B-B17B-57B480151E9D}" presName="conn" presStyleLbl="parChTrans1D2" presStyleIdx="0" presStyleCnt="1"/>
      <dgm:spPr/>
    </dgm:pt>
    <dgm:pt modelId="{EEFAB633-DD24-4AD6-8CEA-20DA2A02E373}" type="pres">
      <dgm:prSet presAssocID="{BBFAA685-6C40-456B-B17B-57B480151E9D}" presName="extraNode" presStyleLbl="node1" presStyleIdx="0" presStyleCnt="5"/>
      <dgm:spPr/>
    </dgm:pt>
    <dgm:pt modelId="{9BFF062B-C1A0-4A0C-9911-5128E245CA70}" type="pres">
      <dgm:prSet presAssocID="{BBFAA685-6C40-456B-B17B-57B480151E9D}" presName="dstNode" presStyleLbl="node1" presStyleIdx="0" presStyleCnt="5"/>
      <dgm:spPr/>
    </dgm:pt>
    <dgm:pt modelId="{64970977-D377-46C8-B30B-6CFEF462CAF9}" type="pres">
      <dgm:prSet presAssocID="{22D60028-B3CC-4FB9-9310-6409D9EF575D}" presName="text_1" presStyleLbl="node1" presStyleIdx="0" presStyleCnt="5">
        <dgm:presLayoutVars>
          <dgm:bulletEnabled val="1"/>
        </dgm:presLayoutVars>
      </dgm:prSet>
      <dgm:spPr/>
    </dgm:pt>
    <dgm:pt modelId="{E70CF7B4-A900-4C17-8C99-91B7C4A999BA}" type="pres">
      <dgm:prSet presAssocID="{22D60028-B3CC-4FB9-9310-6409D9EF575D}" presName="accent_1" presStyleCnt="0"/>
      <dgm:spPr/>
    </dgm:pt>
    <dgm:pt modelId="{FA5BE2BC-0EC5-4E65-A080-D6A83B1D4B85}" type="pres">
      <dgm:prSet presAssocID="{22D60028-B3CC-4FB9-9310-6409D9EF575D}" presName="accentRepeatNode" presStyleLbl="solidFgAcc1" presStyleIdx="0" presStyleCnt="5"/>
      <dgm:spPr/>
    </dgm:pt>
    <dgm:pt modelId="{35397C3E-BA0F-4410-9E66-C3E8127DD72F}" type="pres">
      <dgm:prSet presAssocID="{E12E8BC1-D250-4BA8-846B-25A9D6DE729E}" presName="text_2" presStyleLbl="node1" presStyleIdx="1" presStyleCnt="5">
        <dgm:presLayoutVars>
          <dgm:bulletEnabled val="1"/>
        </dgm:presLayoutVars>
      </dgm:prSet>
      <dgm:spPr/>
    </dgm:pt>
    <dgm:pt modelId="{4031CCF6-451B-48B7-BAFE-13A15137285E}" type="pres">
      <dgm:prSet presAssocID="{E12E8BC1-D250-4BA8-846B-25A9D6DE729E}" presName="accent_2" presStyleCnt="0"/>
      <dgm:spPr/>
    </dgm:pt>
    <dgm:pt modelId="{DDED9E9F-C302-4D48-9F31-B6B6F3535C84}" type="pres">
      <dgm:prSet presAssocID="{E12E8BC1-D250-4BA8-846B-25A9D6DE729E}" presName="accentRepeatNode" presStyleLbl="solidFgAcc1" presStyleIdx="1" presStyleCnt="5"/>
      <dgm:spPr/>
    </dgm:pt>
    <dgm:pt modelId="{6FA98F52-8D1E-47CE-9FD9-0256526E5563}" type="pres">
      <dgm:prSet presAssocID="{BB30FFEA-6D6D-42E8-9E54-E2606833C6B5}" presName="text_3" presStyleLbl="node1" presStyleIdx="2" presStyleCnt="5">
        <dgm:presLayoutVars>
          <dgm:bulletEnabled val="1"/>
        </dgm:presLayoutVars>
      </dgm:prSet>
      <dgm:spPr/>
    </dgm:pt>
    <dgm:pt modelId="{C20C88A5-97DE-48A4-A7A8-3B804DAC6129}" type="pres">
      <dgm:prSet presAssocID="{BB30FFEA-6D6D-42E8-9E54-E2606833C6B5}" presName="accent_3" presStyleCnt="0"/>
      <dgm:spPr/>
    </dgm:pt>
    <dgm:pt modelId="{59EB6A25-8B12-4897-ABFC-F98B22277F5D}" type="pres">
      <dgm:prSet presAssocID="{BB30FFEA-6D6D-42E8-9E54-E2606833C6B5}" presName="accentRepeatNode" presStyleLbl="solidFgAcc1" presStyleIdx="2" presStyleCnt="5"/>
      <dgm:spPr/>
    </dgm:pt>
    <dgm:pt modelId="{92A5F210-B018-4AA0-998F-283E32FF0807}" type="pres">
      <dgm:prSet presAssocID="{20B9968B-8E42-4CC1-A662-9C8CB34FAE11}" presName="text_4" presStyleLbl="node1" presStyleIdx="3" presStyleCnt="5">
        <dgm:presLayoutVars>
          <dgm:bulletEnabled val="1"/>
        </dgm:presLayoutVars>
      </dgm:prSet>
      <dgm:spPr/>
    </dgm:pt>
    <dgm:pt modelId="{053554FD-3950-4793-86C2-1871C0BE1A3F}" type="pres">
      <dgm:prSet presAssocID="{20B9968B-8E42-4CC1-A662-9C8CB34FAE11}" presName="accent_4" presStyleCnt="0"/>
      <dgm:spPr/>
    </dgm:pt>
    <dgm:pt modelId="{8ABC6FA9-4A11-41EF-8838-68C3679C2FF5}" type="pres">
      <dgm:prSet presAssocID="{20B9968B-8E42-4CC1-A662-9C8CB34FAE11}" presName="accentRepeatNode" presStyleLbl="solidFgAcc1" presStyleIdx="3" presStyleCnt="5"/>
      <dgm:spPr/>
    </dgm:pt>
    <dgm:pt modelId="{545EF6F1-A849-467E-8184-8E79681A49A8}" type="pres">
      <dgm:prSet presAssocID="{8E1FE762-8915-4129-9F34-11750997E641}" presName="text_5" presStyleLbl="node1" presStyleIdx="4" presStyleCnt="5">
        <dgm:presLayoutVars>
          <dgm:bulletEnabled val="1"/>
        </dgm:presLayoutVars>
      </dgm:prSet>
      <dgm:spPr/>
    </dgm:pt>
    <dgm:pt modelId="{E146DD47-7723-4C2A-83D5-315B0CA590CD}" type="pres">
      <dgm:prSet presAssocID="{8E1FE762-8915-4129-9F34-11750997E641}" presName="accent_5" presStyleCnt="0"/>
      <dgm:spPr/>
    </dgm:pt>
    <dgm:pt modelId="{51F8FBD9-9487-4B67-9122-06B9A606A251}" type="pres">
      <dgm:prSet presAssocID="{8E1FE762-8915-4129-9F34-11750997E641}" presName="accentRepeatNode" presStyleLbl="solidFgAcc1" presStyleIdx="4" presStyleCnt="5"/>
      <dgm:spPr/>
    </dgm:pt>
  </dgm:ptLst>
  <dgm:cxnLst>
    <dgm:cxn modelId="{08413F06-5A0B-49FF-8D9C-F1DD33A0D626}" type="presOf" srcId="{BBFAA685-6C40-456B-B17B-57B480151E9D}" destId="{6708A38F-56FA-4D1F-B3B1-6D7744DDE704}" srcOrd="0" destOrd="0" presId="urn:microsoft.com/office/officeart/2008/layout/VerticalCurvedList"/>
    <dgm:cxn modelId="{26849229-C089-4210-8003-E4C801C5B81B}" srcId="{BBFAA685-6C40-456B-B17B-57B480151E9D}" destId="{20B9968B-8E42-4CC1-A662-9C8CB34FAE11}" srcOrd="3" destOrd="0" parTransId="{D09C8B3A-B47D-466B-9335-CA2717AB928A}" sibTransId="{541A55CB-6533-4A18-8F5B-60DEB5BFAC79}"/>
    <dgm:cxn modelId="{FB5BD839-54FA-406D-9C2A-07643ECC5B3F}" srcId="{BBFAA685-6C40-456B-B17B-57B480151E9D}" destId="{8E1FE762-8915-4129-9F34-11750997E641}" srcOrd="4" destOrd="0" parTransId="{E0B84DD6-84B7-4BC7-9851-6AC41960AE98}" sibTransId="{87AFB544-0D3F-4722-AF8A-F0850E71501D}"/>
    <dgm:cxn modelId="{6D8D9D40-83D5-468C-BCC9-6C3A394D14D8}" type="presOf" srcId="{BB30FFEA-6D6D-42E8-9E54-E2606833C6B5}" destId="{6FA98F52-8D1E-47CE-9FD9-0256526E5563}" srcOrd="0" destOrd="0" presId="urn:microsoft.com/office/officeart/2008/layout/VerticalCurvedList"/>
    <dgm:cxn modelId="{B5DC1D6B-06A1-4BE5-BDD5-51C869FC5956}" srcId="{BBFAA685-6C40-456B-B17B-57B480151E9D}" destId="{22D60028-B3CC-4FB9-9310-6409D9EF575D}" srcOrd="0" destOrd="0" parTransId="{D4BB4B61-F1D3-4822-ABD8-8F312CCC20C3}" sibTransId="{127ED273-971A-4101-B133-EBE9853B31BC}"/>
    <dgm:cxn modelId="{CF25E5A3-554E-4D39-BFF5-C16E3DECF762}" srcId="{BBFAA685-6C40-456B-B17B-57B480151E9D}" destId="{E12E8BC1-D250-4BA8-846B-25A9D6DE729E}" srcOrd="1" destOrd="0" parTransId="{712139D3-D9AD-45E4-A7DF-BF0D04946CE3}" sibTransId="{088E5738-F39C-4610-83BA-2683B5FCCD35}"/>
    <dgm:cxn modelId="{057208BA-42AA-4239-ABB7-8108C134FBB3}" type="presOf" srcId="{127ED273-971A-4101-B133-EBE9853B31BC}" destId="{1F394F10-24A3-4737-A21B-ABDE87AB838F}" srcOrd="0" destOrd="0" presId="urn:microsoft.com/office/officeart/2008/layout/VerticalCurvedList"/>
    <dgm:cxn modelId="{14062ACE-557D-4BB0-8A38-F39F87AA526F}" type="presOf" srcId="{8E1FE762-8915-4129-9F34-11750997E641}" destId="{545EF6F1-A849-467E-8184-8E79681A49A8}" srcOrd="0" destOrd="0" presId="urn:microsoft.com/office/officeart/2008/layout/VerticalCurvedList"/>
    <dgm:cxn modelId="{5E5A13D8-7F35-4F9C-B6A2-CD76DCD4C29C}" type="presOf" srcId="{E12E8BC1-D250-4BA8-846B-25A9D6DE729E}" destId="{35397C3E-BA0F-4410-9E66-C3E8127DD72F}" srcOrd="0" destOrd="0" presId="urn:microsoft.com/office/officeart/2008/layout/VerticalCurvedList"/>
    <dgm:cxn modelId="{A993FBDD-BB9F-48CD-9FB1-A3692E7DD1DA}" srcId="{BBFAA685-6C40-456B-B17B-57B480151E9D}" destId="{BB30FFEA-6D6D-42E8-9E54-E2606833C6B5}" srcOrd="2" destOrd="0" parTransId="{94C7F535-C220-4BE6-90D8-C8C55044F5C5}" sibTransId="{9D116082-57FE-4B2E-8D34-3240CA76D6C7}"/>
    <dgm:cxn modelId="{08D4A7E4-F62B-47EF-8BF2-B0C7D39198C8}" type="presOf" srcId="{22D60028-B3CC-4FB9-9310-6409D9EF575D}" destId="{64970977-D377-46C8-B30B-6CFEF462CAF9}" srcOrd="0" destOrd="0" presId="urn:microsoft.com/office/officeart/2008/layout/VerticalCurvedList"/>
    <dgm:cxn modelId="{B8FE71F5-8758-45BC-8C0B-51BB2331A817}" type="presOf" srcId="{20B9968B-8E42-4CC1-A662-9C8CB34FAE11}" destId="{92A5F210-B018-4AA0-998F-283E32FF0807}" srcOrd="0" destOrd="0" presId="urn:microsoft.com/office/officeart/2008/layout/VerticalCurvedList"/>
    <dgm:cxn modelId="{A3073A75-F56D-4197-8B56-808B4A250113}" type="presParOf" srcId="{6708A38F-56FA-4D1F-B3B1-6D7744DDE704}" destId="{685D2866-4E87-46F8-BCE1-3C7B2CBF94C5}" srcOrd="0" destOrd="0" presId="urn:microsoft.com/office/officeart/2008/layout/VerticalCurvedList"/>
    <dgm:cxn modelId="{19EE2C35-E393-4538-AB3A-8D75481AD594}" type="presParOf" srcId="{685D2866-4E87-46F8-BCE1-3C7B2CBF94C5}" destId="{3AD076A1-4756-4DCD-9A94-3B3F0D56B11F}" srcOrd="0" destOrd="0" presId="urn:microsoft.com/office/officeart/2008/layout/VerticalCurvedList"/>
    <dgm:cxn modelId="{6E9B9E7E-5229-4A33-AA60-4869C92C441B}" type="presParOf" srcId="{3AD076A1-4756-4DCD-9A94-3B3F0D56B11F}" destId="{99F9DA35-CBE0-4025-B717-71A5E6D02160}" srcOrd="0" destOrd="0" presId="urn:microsoft.com/office/officeart/2008/layout/VerticalCurvedList"/>
    <dgm:cxn modelId="{72279567-2028-454D-B633-42EB88B31766}" type="presParOf" srcId="{3AD076A1-4756-4DCD-9A94-3B3F0D56B11F}" destId="{1F394F10-24A3-4737-A21B-ABDE87AB838F}" srcOrd="1" destOrd="0" presId="urn:microsoft.com/office/officeart/2008/layout/VerticalCurvedList"/>
    <dgm:cxn modelId="{7216C15B-5BAA-4A7E-A4E0-8F885B43F1A4}" type="presParOf" srcId="{3AD076A1-4756-4DCD-9A94-3B3F0D56B11F}" destId="{EEFAB633-DD24-4AD6-8CEA-20DA2A02E373}" srcOrd="2" destOrd="0" presId="urn:microsoft.com/office/officeart/2008/layout/VerticalCurvedList"/>
    <dgm:cxn modelId="{BF359535-6279-45CF-B947-F155CC7550EB}" type="presParOf" srcId="{3AD076A1-4756-4DCD-9A94-3B3F0D56B11F}" destId="{9BFF062B-C1A0-4A0C-9911-5128E245CA70}" srcOrd="3" destOrd="0" presId="urn:microsoft.com/office/officeart/2008/layout/VerticalCurvedList"/>
    <dgm:cxn modelId="{3356ADDB-411C-4147-9769-354D9EA192C6}" type="presParOf" srcId="{685D2866-4E87-46F8-BCE1-3C7B2CBF94C5}" destId="{64970977-D377-46C8-B30B-6CFEF462CAF9}" srcOrd="1" destOrd="0" presId="urn:microsoft.com/office/officeart/2008/layout/VerticalCurvedList"/>
    <dgm:cxn modelId="{38283A92-A174-4FB4-A01C-0B286CA64095}" type="presParOf" srcId="{685D2866-4E87-46F8-BCE1-3C7B2CBF94C5}" destId="{E70CF7B4-A900-4C17-8C99-91B7C4A999BA}" srcOrd="2" destOrd="0" presId="urn:microsoft.com/office/officeart/2008/layout/VerticalCurvedList"/>
    <dgm:cxn modelId="{796FCE3F-BF4C-4C72-950F-1BED9DC424BE}" type="presParOf" srcId="{E70CF7B4-A900-4C17-8C99-91B7C4A999BA}" destId="{FA5BE2BC-0EC5-4E65-A080-D6A83B1D4B85}" srcOrd="0" destOrd="0" presId="urn:microsoft.com/office/officeart/2008/layout/VerticalCurvedList"/>
    <dgm:cxn modelId="{049317AD-A6E6-4B27-89E4-FA537B008AC0}" type="presParOf" srcId="{685D2866-4E87-46F8-BCE1-3C7B2CBF94C5}" destId="{35397C3E-BA0F-4410-9E66-C3E8127DD72F}" srcOrd="3" destOrd="0" presId="urn:microsoft.com/office/officeart/2008/layout/VerticalCurvedList"/>
    <dgm:cxn modelId="{CC9E2D42-DF1E-4348-AE30-41EB4A643E4E}" type="presParOf" srcId="{685D2866-4E87-46F8-BCE1-3C7B2CBF94C5}" destId="{4031CCF6-451B-48B7-BAFE-13A15137285E}" srcOrd="4" destOrd="0" presId="urn:microsoft.com/office/officeart/2008/layout/VerticalCurvedList"/>
    <dgm:cxn modelId="{C0655CC7-9374-41CB-B202-A8740727B32E}" type="presParOf" srcId="{4031CCF6-451B-48B7-BAFE-13A15137285E}" destId="{DDED9E9F-C302-4D48-9F31-B6B6F3535C84}" srcOrd="0" destOrd="0" presId="urn:microsoft.com/office/officeart/2008/layout/VerticalCurvedList"/>
    <dgm:cxn modelId="{88166335-8D6E-4FE7-A807-E55EFEB08F0D}" type="presParOf" srcId="{685D2866-4E87-46F8-BCE1-3C7B2CBF94C5}" destId="{6FA98F52-8D1E-47CE-9FD9-0256526E5563}" srcOrd="5" destOrd="0" presId="urn:microsoft.com/office/officeart/2008/layout/VerticalCurvedList"/>
    <dgm:cxn modelId="{95063A92-3A04-494E-AADD-9AF506189719}" type="presParOf" srcId="{685D2866-4E87-46F8-BCE1-3C7B2CBF94C5}" destId="{C20C88A5-97DE-48A4-A7A8-3B804DAC6129}" srcOrd="6" destOrd="0" presId="urn:microsoft.com/office/officeart/2008/layout/VerticalCurvedList"/>
    <dgm:cxn modelId="{F2470FA3-CE34-4690-9FE3-3F152A1DED48}" type="presParOf" srcId="{C20C88A5-97DE-48A4-A7A8-3B804DAC6129}" destId="{59EB6A25-8B12-4897-ABFC-F98B22277F5D}" srcOrd="0" destOrd="0" presId="urn:microsoft.com/office/officeart/2008/layout/VerticalCurvedList"/>
    <dgm:cxn modelId="{7B63997B-B9A1-4E00-B111-124ADB52D822}" type="presParOf" srcId="{685D2866-4E87-46F8-BCE1-3C7B2CBF94C5}" destId="{92A5F210-B018-4AA0-998F-283E32FF0807}" srcOrd="7" destOrd="0" presId="urn:microsoft.com/office/officeart/2008/layout/VerticalCurvedList"/>
    <dgm:cxn modelId="{992A8A83-779C-431D-BBA1-6DF45E6F8B0D}" type="presParOf" srcId="{685D2866-4E87-46F8-BCE1-3C7B2CBF94C5}" destId="{053554FD-3950-4793-86C2-1871C0BE1A3F}" srcOrd="8" destOrd="0" presId="urn:microsoft.com/office/officeart/2008/layout/VerticalCurvedList"/>
    <dgm:cxn modelId="{F7C1432F-AB4E-4D9C-BB93-4B8D60A25798}" type="presParOf" srcId="{053554FD-3950-4793-86C2-1871C0BE1A3F}" destId="{8ABC6FA9-4A11-41EF-8838-68C3679C2FF5}" srcOrd="0" destOrd="0" presId="urn:microsoft.com/office/officeart/2008/layout/VerticalCurvedList"/>
    <dgm:cxn modelId="{9DF35C35-65B7-4FCE-B42C-87E82F047641}" type="presParOf" srcId="{685D2866-4E87-46F8-BCE1-3C7B2CBF94C5}" destId="{545EF6F1-A849-467E-8184-8E79681A49A8}" srcOrd="9" destOrd="0" presId="urn:microsoft.com/office/officeart/2008/layout/VerticalCurvedList"/>
    <dgm:cxn modelId="{7F54D337-DA48-47BA-AB72-BDA4F55E7317}" type="presParOf" srcId="{685D2866-4E87-46F8-BCE1-3C7B2CBF94C5}" destId="{E146DD47-7723-4C2A-83D5-315B0CA590CD}" srcOrd="10" destOrd="0" presId="urn:microsoft.com/office/officeart/2008/layout/VerticalCurvedList"/>
    <dgm:cxn modelId="{B576DBB0-D68D-48D2-BD02-08594F2B2483}" type="presParOf" srcId="{E146DD47-7723-4C2A-83D5-315B0CA590CD}" destId="{51F8FBD9-9487-4B67-9122-06B9A606A2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FAA685-6C40-456B-B17B-57B480151E9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D60028-B3CC-4FB9-9310-6409D9EF575D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/>
            <a:t>Omissione di un ostacolo e/o di un passaggio obbligato </a:t>
          </a:r>
        </a:p>
      </dgm:t>
    </dgm:pt>
    <dgm:pt modelId="{D4BB4B61-F1D3-4822-ABD8-8F312CCC20C3}" type="parTrans" cxnId="{B5DC1D6B-06A1-4BE5-BDD5-51C869FC5956}">
      <dgm:prSet/>
      <dgm:spPr/>
      <dgm:t>
        <a:bodyPr/>
        <a:lstStyle/>
        <a:p>
          <a:endParaRPr lang="it-IT"/>
        </a:p>
      </dgm:t>
    </dgm:pt>
    <dgm:pt modelId="{127ED273-971A-4101-B133-EBE9853B31BC}" type="sibTrans" cxnId="{B5DC1D6B-06A1-4BE5-BDD5-51C869FC5956}">
      <dgm:prSet/>
      <dgm:spPr/>
      <dgm:t>
        <a:bodyPr/>
        <a:lstStyle/>
        <a:p>
          <a:endParaRPr lang="it-IT"/>
        </a:p>
      </dgm:t>
    </dgm:pt>
    <dgm:pt modelId="{E12E8BC1-D250-4BA8-846B-25A9D6DE729E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2800" dirty="0"/>
            <a:t>Saltare o tentare di saltare, anche con errore, un ostacolo non nell’ordine, o superare un passaggio obbligato non nell’ordine</a:t>
          </a:r>
        </a:p>
      </dgm:t>
    </dgm:pt>
    <dgm:pt modelId="{712139D3-D9AD-45E4-A7DF-BF0D04946CE3}" type="parTrans" cxnId="{CF25E5A3-554E-4D39-BFF5-C16E3DECF762}">
      <dgm:prSet/>
      <dgm:spPr/>
      <dgm:t>
        <a:bodyPr/>
        <a:lstStyle/>
        <a:p>
          <a:endParaRPr lang="it-IT"/>
        </a:p>
      </dgm:t>
    </dgm:pt>
    <dgm:pt modelId="{088E5738-F39C-4610-83BA-2683B5FCCD35}" type="sibTrans" cxnId="{CF25E5A3-554E-4D39-BFF5-C16E3DECF762}">
      <dgm:prSet/>
      <dgm:spPr/>
      <dgm:t>
        <a:bodyPr/>
        <a:lstStyle/>
        <a:p>
          <a:endParaRPr lang="it-IT"/>
        </a:p>
      </dgm:t>
    </dgm:pt>
    <dgm:pt modelId="{BB30FFEA-6D6D-42E8-9E54-E2606833C6B5}">
      <dgm:prSet phldrT="[Testo]"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/>
            <a:t>Saltare un ostacolo non nel senso indicato dalle bandierine</a:t>
          </a:r>
        </a:p>
      </dgm:t>
    </dgm:pt>
    <dgm:pt modelId="{94C7F535-C220-4BE6-90D8-C8C55044F5C5}" type="parTrans" cxnId="{A993FBDD-BB9F-48CD-9FB1-A3692E7DD1DA}">
      <dgm:prSet/>
      <dgm:spPr/>
      <dgm:t>
        <a:bodyPr/>
        <a:lstStyle/>
        <a:p>
          <a:endParaRPr lang="it-IT"/>
        </a:p>
      </dgm:t>
    </dgm:pt>
    <dgm:pt modelId="{9D116082-57FE-4B2E-8D34-3240CA76D6C7}" type="sibTrans" cxnId="{A993FBDD-BB9F-48CD-9FB1-A3692E7DD1DA}">
      <dgm:prSet/>
      <dgm:spPr/>
      <dgm:t>
        <a:bodyPr/>
        <a:lstStyle/>
        <a:p>
          <a:endParaRPr lang="it-IT"/>
        </a:p>
      </dgm:t>
    </dgm:pt>
    <dgm:pt modelId="{20B9968B-8E42-4CC1-A662-9C8CB34FAE11}">
      <dgm:prSet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/>
            <a:t>Saltare un ostacolo già saltato</a:t>
          </a:r>
        </a:p>
      </dgm:t>
    </dgm:pt>
    <dgm:pt modelId="{D09C8B3A-B47D-466B-9335-CA2717AB928A}" type="parTrans" cxnId="{26849229-C089-4210-8003-E4C801C5B81B}">
      <dgm:prSet/>
      <dgm:spPr/>
      <dgm:t>
        <a:bodyPr/>
        <a:lstStyle/>
        <a:p>
          <a:endParaRPr lang="it-IT"/>
        </a:p>
      </dgm:t>
    </dgm:pt>
    <dgm:pt modelId="{541A55CB-6533-4A18-8F5B-60DEB5BFAC79}" type="sibTrans" cxnId="{26849229-C089-4210-8003-E4C801C5B81B}">
      <dgm:prSet/>
      <dgm:spPr/>
      <dgm:t>
        <a:bodyPr/>
        <a:lstStyle/>
        <a:p>
          <a:endParaRPr lang="it-IT"/>
        </a:p>
      </dgm:t>
    </dgm:pt>
    <dgm:pt modelId="{8E1FE762-8915-4129-9F34-11750997E641}">
      <dgm:prSet custT="1"/>
      <dgm:spPr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</dgm:spPr>
      <dgm:t>
        <a:bodyPr/>
        <a:lstStyle/>
        <a:p>
          <a:r>
            <a:rPr lang="it-IT" sz="2800" dirty="0"/>
            <a:t>Saltare o tentare di saltare un ostacolo senza casco di protezione o con il sottogola staccato</a:t>
          </a:r>
        </a:p>
      </dgm:t>
    </dgm:pt>
    <dgm:pt modelId="{E0B84DD6-84B7-4BC7-9851-6AC41960AE98}" type="parTrans" cxnId="{FB5BD839-54FA-406D-9C2A-07643ECC5B3F}">
      <dgm:prSet/>
      <dgm:spPr/>
      <dgm:t>
        <a:bodyPr/>
        <a:lstStyle/>
        <a:p>
          <a:endParaRPr lang="it-IT"/>
        </a:p>
      </dgm:t>
    </dgm:pt>
    <dgm:pt modelId="{87AFB544-0D3F-4722-AF8A-F0850E71501D}" type="sibTrans" cxnId="{FB5BD839-54FA-406D-9C2A-07643ECC5B3F}">
      <dgm:prSet/>
      <dgm:spPr/>
      <dgm:t>
        <a:bodyPr/>
        <a:lstStyle/>
        <a:p>
          <a:endParaRPr lang="it-IT"/>
        </a:p>
      </dgm:t>
    </dgm:pt>
    <dgm:pt modelId="{6708A38F-56FA-4D1F-B3B1-6D7744DDE704}" type="pres">
      <dgm:prSet presAssocID="{BBFAA685-6C40-456B-B17B-57B480151E9D}" presName="Name0" presStyleCnt="0">
        <dgm:presLayoutVars>
          <dgm:chMax val="7"/>
          <dgm:chPref val="7"/>
          <dgm:dir/>
        </dgm:presLayoutVars>
      </dgm:prSet>
      <dgm:spPr/>
    </dgm:pt>
    <dgm:pt modelId="{685D2866-4E87-46F8-BCE1-3C7B2CBF94C5}" type="pres">
      <dgm:prSet presAssocID="{BBFAA685-6C40-456B-B17B-57B480151E9D}" presName="Name1" presStyleCnt="0"/>
      <dgm:spPr/>
    </dgm:pt>
    <dgm:pt modelId="{3AD076A1-4756-4DCD-9A94-3B3F0D56B11F}" type="pres">
      <dgm:prSet presAssocID="{BBFAA685-6C40-456B-B17B-57B480151E9D}" presName="cycle" presStyleCnt="0"/>
      <dgm:spPr/>
    </dgm:pt>
    <dgm:pt modelId="{99F9DA35-CBE0-4025-B717-71A5E6D02160}" type="pres">
      <dgm:prSet presAssocID="{BBFAA685-6C40-456B-B17B-57B480151E9D}" presName="srcNode" presStyleLbl="node1" presStyleIdx="0" presStyleCnt="5"/>
      <dgm:spPr/>
    </dgm:pt>
    <dgm:pt modelId="{1F394F10-24A3-4737-A21B-ABDE87AB838F}" type="pres">
      <dgm:prSet presAssocID="{BBFAA685-6C40-456B-B17B-57B480151E9D}" presName="conn" presStyleLbl="parChTrans1D2" presStyleIdx="0" presStyleCnt="1"/>
      <dgm:spPr/>
    </dgm:pt>
    <dgm:pt modelId="{EEFAB633-DD24-4AD6-8CEA-20DA2A02E373}" type="pres">
      <dgm:prSet presAssocID="{BBFAA685-6C40-456B-B17B-57B480151E9D}" presName="extraNode" presStyleLbl="node1" presStyleIdx="0" presStyleCnt="5"/>
      <dgm:spPr/>
    </dgm:pt>
    <dgm:pt modelId="{9BFF062B-C1A0-4A0C-9911-5128E245CA70}" type="pres">
      <dgm:prSet presAssocID="{BBFAA685-6C40-456B-B17B-57B480151E9D}" presName="dstNode" presStyleLbl="node1" presStyleIdx="0" presStyleCnt="5"/>
      <dgm:spPr/>
    </dgm:pt>
    <dgm:pt modelId="{64970977-D377-46C8-B30B-6CFEF462CAF9}" type="pres">
      <dgm:prSet presAssocID="{22D60028-B3CC-4FB9-9310-6409D9EF575D}" presName="text_1" presStyleLbl="node1" presStyleIdx="0" presStyleCnt="5">
        <dgm:presLayoutVars>
          <dgm:bulletEnabled val="1"/>
        </dgm:presLayoutVars>
      </dgm:prSet>
      <dgm:spPr/>
    </dgm:pt>
    <dgm:pt modelId="{E70CF7B4-A900-4C17-8C99-91B7C4A999BA}" type="pres">
      <dgm:prSet presAssocID="{22D60028-B3CC-4FB9-9310-6409D9EF575D}" presName="accent_1" presStyleCnt="0"/>
      <dgm:spPr/>
    </dgm:pt>
    <dgm:pt modelId="{FA5BE2BC-0EC5-4E65-A080-D6A83B1D4B85}" type="pres">
      <dgm:prSet presAssocID="{22D60028-B3CC-4FB9-9310-6409D9EF575D}" presName="accentRepeatNode" presStyleLbl="solidFgAcc1" presStyleIdx="0" presStyleCnt="5"/>
      <dgm:spPr/>
    </dgm:pt>
    <dgm:pt modelId="{35397C3E-BA0F-4410-9E66-C3E8127DD72F}" type="pres">
      <dgm:prSet presAssocID="{E12E8BC1-D250-4BA8-846B-25A9D6DE729E}" presName="text_2" presStyleLbl="node1" presStyleIdx="1" presStyleCnt="5">
        <dgm:presLayoutVars>
          <dgm:bulletEnabled val="1"/>
        </dgm:presLayoutVars>
      </dgm:prSet>
      <dgm:spPr/>
    </dgm:pt>
    <dgm:pt modelId="{4031CCF6-451B-48B7-BAFE-13A15137285E}" type="pres">
      <dgm:prSet presAssocID="{E12E8BC1-D250-4BA8-846B-25A9D6DE729E}" presName="accent_2" presStyleCnt="0"/>
      <dgm:spPr/>
    </dgm:pt>
    <dgm:pt modelId="{DDED9E9F-C302-4D48-9F31-B6B6F3535C84}" type="pres">
      <dgm:prSet presAssocID="{E12E8BC1-D250-4BA8-846B-25A9D6DE729E}" presName="accentRepeatNode" presStyleLbl="solidFgAcc1" presStyleIdx="1" presStyleCnt="5"/>
      <dgm:spPr/>
    </dgm:pt>
    <dgm:pt modelId="{6FA98F52-8D1E-47CE-9FD9-0256526E5563}" type="pres">
      <dgm:prSet presAssocID="{BB30FFEA-6D6D-42E8-9E54-E2606833C6B5}" presName="text_3" presStyleLbl="node1" presStyleIdx="2" presStyleCnt="5">
        <dgm:presLayoutVars>
          <dgm:bulletEnabled val="1"/>
        </dgm:presLayoutVars>
      </dgm:prSet>
      <dgm:spPr/>
    </dgm:pt>
    <dgm:pt modelId="{C20C88A5-97DE-48A4-A7A8-3B804DAC6129}" type="pres">
      <dgm:prSet presAssocID="{BB30FFEA-6D6D-42E8-9E54-E2606833C6B5}" presName="accent_3" presStyleCnt="0"/>
      <dgm:spPr/>
    </dgm:pt>
    <dgm:pt modelId="{59EB6A25-8B12-4897-ABFC-F98B22277F5D}" type="pres">
      <dgm:prSet presAssocID="{BB30FFEA-6D6D-42E8-9E54-E2606833C6B5}" presName="accentRepeatNode" presStyleLbl="solidFgAcc1" presStyleIdx="2" presStyleCnt="5"/>
      <dgm:spPr/>
    </dgm:pt>
    <dgm:pt modelId="{92A5F210-B018-4AA0-998F-283E32FF0807}" type="pres">
      <dgm:prSet presAssocID="{20B9968B-8E42-4CC1-A662-9C8CB34FAE11}" presName="text_4" presStyleLbl="node1" presStyleIdx="3" presStyleCnt="5">
        <dgm:presLayoutVars>
          <dgm:bulletEnabled val="1"/>
        </dgm:presLayoutVars>
      </dgm:prSet>
      <dgm:spPr/>
    </dgm:pt>
    <dgm:pt modelId="{053554FD-3950-4793-86C2-1871C0BE1A3F}" type="pres">
      <dgm:prSet presAssocID="{20B9968B-8E42-4CC1-A662-9C8CB34FAE11}" presName="accent_4" presStyleCnt="0"/>
      <dgm:spPr/>
    </dgm:pt>
    <dgm:pt modelId="{8ABC6FA9-4A11-41EF-8838-68C3679C2FF5}" type="pres">
      <dgm:prSet presAssocID="{20B9968B-8E42-4CC1-A662-9C8CB34FAE11}" presName="accentRepeatNode" presStyleLbl="solidFgAcc1" presStyleIdx="3" presStyleCnt="5"/>
      <dgm:spPr/>
    </dgm:pt>
    <dgm:pt modelId="{545EF6F1-A849-467E-8184-8E79681A49A8}" type="pres">
      <dgm:prSet presAssocID="{8E1FE762-8915-4129-9F34-11750997E641}" presName="text_5" presStyleLbl="node1" presStyleIdx="4" presStyleCnt="5">
        <dgm:presLayoutVars>
          <dgm:bulletEnabled val="1"/>
        </dgm:presLayoutVars>
      </dgm:prSet>
      <dgm:spPr/>
    </dgm:pt>
    <dgm:pt modelId="{E146DD47-7723-4C2A-83D5-315B0CA590CD}" type="pres">
      <dgm:prSet presAssocID="{8E1FE762-8915-4129-9F34-11750997E641}" presName="accent_5" presStyleCnt="0"/>
      <dgm:spPr/>
    </dgm:pt>
    <dgm:pt modelId="{51F8FBD9-9487-4B67-9122-06B9A606A251}" type="pres">
      <dgm:prSet presAssocID="{8E1FE762-8915-4129-9F34-11750997E641}" presName="accentRepeatNode" presStyleLbl="solidFgAcc1" presStyleIdx="4" presStyleCnt="5"/>
      <dgm:spPr/>
    </dgm:pt>
  </dgm:ptLst>
  <dgm:cxnLst>
    <dgm:cxn modelId="{08413F06-5A0B-49FF-8D9C-F1DD33A0D626}" type="presOf" srcId="{BBFAA685-6C40-456B-B17B-57B480151E9D}" destId="{6708A38F-56FA-4D1F-B3B1-6D7744DDE704}" srcOrd="0" destOrd="0" presId="urn:microsoft.com/office/officeart/2008/layout/VerticalCurvedList"/>
    <dgm:cxn modelId="{26849229-C089-4210-8003-E4C801C5B81B}" srcId="{BBFAA685-6C40-456B-B17B-57B480151E9D}" destId="{20B9968B-8E42-4CC1-A662-9C8CB34FAE11}" srcOrd="3" destOrd="0" parTransId="{D09C8B3A-B47D-466B-9335-CA2717AB928A}" sibTransId="{541A55CB-6533-4A18-8F5B-60DEB5BFAC79}"/>
    <dgm:cxn modelId="{FB5BD839-54FA-406D-9C2A-07643ECC5B3F}" srcId="{BBFAA685-6C40-456B-B17B-57B480151E9D}" destId="{8E1FE762-8915-4129-9F34-11750997E641}" srcOrd="4" destOrd="0" parTransId="{E0B84DD6-84B7-4BC7-9851-6AC41960AE98}" sibTransId="{87AFB544-0D3F-4722-AF8A-F0850E71501D}"/>
    <dgm:cxn modelId="{6D8D9D40-83D5-468C-BCC9-6C3A394D14D8}" type="presOf" srcId="{BB30FFEA-6D6D-42E8-9E54-E2606833C6B5}" destId="{6FA98F52-8D1E-47CE-9FD9-0256526E5563}" srcOrd="0" destOrd="0" presId="urn:microsoft.com/office/officeart/2008/layout/VerticalCurvedList"/>
    <dgm:cxn modelId="{B5DC1D6B-06A1-4BE5-BDD5-51C869FC5956}" srcId="{BBFAA685-6C40-456B-B17B-57B480151E9D}" destId="{22D60028-B3CC-4FB9-9310-6409D9EF575D}" srcOrd="0" destOrd="0" parTransId="{D4BB4B61-F1D3-4822-ABD8-8F312CCC20C3}" sibTransId="{127ED273-971A-4101-B133-EBE9853B31BC}"/>
    <dgm:cxn modelId="{CF25E5A3-554E-4D39-BFF5-C16E3DECF762}" srcId="{BBFAA685-6C40-456B-B17B-57B480151E9D}" destId="{E12E8BC1-D250-4BA8-846B-25A9D6DE729E}" srcOrd="1" destOrd="0" parTransId="{712139D3-D9AD-45E4-A7DF-BF0D04946CE3}" sibTransId="{088E5738-F39C-4610-83BA-2683B5FCCD35}"/>
    <dgm:cxn modelId="{057208BA-42AA-4239-ABB7-8108C134FBB3}" type="presOf" srcId="{127ED273-971A-4101-B133-EBE9853B31BC}" destId="{1F394F10-24A3-4737-A21B-ABDE87AB838F}" srcOrd="0" destOrd="0" presId="urn:microsoft.com/office/officeart/2008/layout/VerticalCurvedList"/>
    <dgm:cxn modelId="{14062ACE-557D-4BB0-8A38-F39F87AA526F}" type="presOf" srcId="{8E1FE762-8915-4129-9F34-11750997E641}" destId="{545EF6F1-A849-467E-8184-8E79681A49A8}" srcOrd="0" destOrd="0" presId="urn:microsoft.com/office/officeart/2008/layout/VerticalCurvedList"/>
    <dgm:cxn modelId="{5E5A13D8-7F35-4F9C-B6A2-CD76DCD4C29C}" type="presOf" srcId="{E12E8BC1-D250-4BA8-846B-25A9D6DE729E}" destId="{35397C3E-BA0F-4410-9E66-C3E8127DD72F}" srcOrd="0" destOrd="0" presId="urn:microsoft.com/office/officeart/2008/layout/VerticalCurvedList"/>
    <dgm:cxn modelId="{A993FBDD-BB9F-48CD-9FB1-A3692E7DD1DA}" srcId="{BBFAA685-6C40-456B-B17B-57B480151E9D}" destId="{BB30FFEA-6D6D-42E8-9E54-E2606833C6B5}" srcOrd="2" destOrd="0" parTransId="{94C7F535-C220-4BE6-90D8-C8C55044F5C5}" sibTransId="{9D116082-57FE-4B2E-8D34-3240CA76D6C7}"/>
    <dgm:cxn modelId="{08D4A7E4-F62B-47EF-8BF2-B0C7D39198C8}" type="presOf" srcId="{22D60028-B3CC-4FB9-9310-6409D9EF575D}" destId="{64970977-D377-46C8-B30B-6CFEF462CAF9}" srcOrd="0" destOrd="0" presId="urn:microsoft.com/office/officeart/2008/layout/VerticalCurvedList"/>
    <dgm:cxn modelId="{B8FE71F5-8758-45BC-8C0B-51BB2331A817}" type="presOf" srcId="{20B9968B-8E42-4CC1-A662-9C8CB34FAE11}" destId="{92A5F210-B018-4AA0-998F-283E32FF0807}" srcOrd="0" destOrd="0" presId="urn:microsoft.com/office/officeart/2008/layout/VerticalCurvedList"/>
    <dgm:cxn modelId="{A3073A75-F56D-4197-8B56-808B4A250113}" type="presParOf" srcId="{6708A38F-56FA-4D1F-B3B1-6D7744DDE704}" destId="{685D2866-4E87-46F8-BCE1-3C7B2CBF94C5}" srcOrd="0" destOrd="0" presId="urn:microsoft.com/office/officeart/2008/layout/VerticalCurvedList"/>
    <dgm:cxn modelId="{19EE2C35-E393-4538-AB3A-8D75481AD594}" type="presParOf" srcId="{685D2866-4E87-46F8-BCE1-3C7B2CBF94C5}" destId="{3AD076A1-4756-4DCD-9A94-3B3F0D56B11F}" srcOrd="0" destOrd="0" presId="urn:microsoft.com/office/officeart/2008/layout/VerticalCurvedList"/>
    <dgm:cxn modelId="{6E9B9E7E-5229-4A33-AA60-4869C92C441B}" type="presParOf" srcId="{3AD076A1-4756-4DCD-9A94-3B3F0D56B11F}" destId="{99F9DA35-CBE0-4025-B717-71A5E6D02160}" srcOrd="0" destOrd="0" presId="urn:microsoft.com/office/officeart/2008/layout/VerticalCurvedList"/>
    <dgm:cxn modelId="{72279567-2028-454D-B633-42EB88B31766}" type="presParOf" srcId="{3AD076A1-4756-4DCD-9A94-3B3F0D56B11F}" destId="{1F394F10-24A3-4737-A21B-ABDE87AB838F}" srcOrd="1" destOrd="0" presId="urn:microsoft.com/office/officeart/2008/layout/VerticalCurvedList"/>
    <dgm:cxn modelId="{7216C15B-5BAA-4A7E-A4E0-8F885B43F1A4}" type="presParOf" srcId="{3AD076A1-4756-4DCD-9A94-3B3F0D56B11F}" destId="{EEFAB633-DD24-4AD6-8CEA-20DA2A02E373}" srcOrd="2" destOrd="0" presId="urn:microsoft.com/office/officeart/2008/layout/VerticalCurvedList"/>
    <dgm:cxn modelId="{BF359535-6279-45CF-B947-F155CC7550EB}" type="presParOf" srcId="{3AD076A1-4756-4DCD-9A94-3B3F0D56B11F}" destId="{9BFF062B-C1A0-4A0C-9911-5128E245CA70}" srcOrd="3" destOrd="0" presId="urn:microsoft.com/office/officeart/2008/layout/VerticalCurvedList"/>
    <dgm:cxn modelId="{3356ADDB-411C-4147-9769-354D9EA192C6}" type="presParOf" srcId="{685D2866-4E87-46F8-BCE1-3C7B2CBF94C5}" destId="{64970977-D377-46C8-B30B-6CFEF462CAF9}" srcOrd="1" destOrd="0" presId="urn:microsoft.com/office/officeart/2008/layout/VerticalCurvedList"/>
    <dgm:cxn modelId="{38283A92-A174-4FB4-A01C-0B286CA64095}" type="presParOf" srcId="{685D2866-4E87-46F8-BCE1-3C7B2CBF94C5}" destId="{E70CF7B4-A900-4C17-8C99-91B7C4A999BA}" srcOrd="2" destOrd="0" presId="urn:microsoft.com/office/officeart/2008/layout/VerticalCurvedList"/>
    <dgm:cxn modelId="{796FCE3F-BF4C-4C72-950F-1BED9DC424BE}" type="presParOf" srcId="{E70CF7B4-A900-4C17-8C99-91B7C4A999BA}" destId="{FA5BE2BC-0EC5-4E65-A080-D6A83B1D4B85}" srcOrd="0" destOrd="0" presId="urn:microsoft.com/office/officeart/2008/layout/VerticalCurvedList"/>
    <dgm:cxn modelId="{049317AD-A6E6-4B27-89E4-FA537B008AC0}" type="presParOf" srcId="{685D2866-4E87-46F8-BCE1-3C7B2CBF94C5}" destId="{35397C3E-BA0F-4410-9E66-C3E8127DD72F}" srcOrd="3" destOrd="0" presId="urn:microsoft.com/office/officeart/2008/layout/VerticalCurvedList"/>
    <dgm:cxn modelId="{CC9E2D42-DF1E-4348-AE30-41EB4A643E4E}" type="presParOf" srcId="{685D2866-4E87-46F8-BCE1-3C7B2CBF94C5}" destId="{4031CCF6-451B-48B7-BAFE-13A15137285E}" srcOrd="4" destOrd="0" presId="urn:microsoft.com/office/officeart/2008/layout/VerticalCurvedList"/>
    <dgm:cxn modelId="{C0655CC7-9374-41CB-B202-A8740727B32E}" type="presParOf" srcId="{4031CCF6-451B-48B7-BAFE-13A15137285E}" destId="{DDED9E9F-C302-4D48-9F31-B6B6F3535C84}" srcOrd="0" destOrd="0" presId="urn:microsoft.com/office/officeart/2008/layout/VerticalCurvedList"/>
    <dgm:cxn modelId="{88166335-8D6E-4FE7-A807-E55EFEB08F0D}" type="presParOf" srcId="{685D2866-4E87-46F8-BCE1-3C7B2CBF94C5}" destId="{6FA98F52-8D1E-47CE-9FD9-0256526E5563}" srcOrd="5" destOrd="0" presId="urn:microsoft.com/office/officeart/2008/layout/VerticalCurvedList"/>
    <dgm:cxn modelId="{95063A92-3A04-494E-AADD-9AF506189719}" type="presParOf" srcId="{685D2866-4E87-46F8-BCE1-3C7B2CBF94C5}" destId="{C20C88A5-97DE-48A4-A7A8-3B804DAC6129}" srcOrd="6" destOrd="0" presId="urn:microsoft.com/office/officeart/2008/layout/VerticalCurvedList"/>
    <dgm:cxn modelId="{F2470FA3-CE34-4690-9FE3-3F152A1DED48}" type="presParOf" srcId="{C20C88A5-97DE-48A4-A7A8-3B804DAC6129}" destId="{59EB6A25-8B12-4897-ABFC-F98B22277F5D}" srcOrd="0" destOrd="0" presId="urn:microsoft.com/office/officeart/2008/layout/VerticalCurvedList"/>
    <dgm:cxn modelId="{7B63997B-B9A1-4E00-B111-124ADB52D822}" type="presParOf" srcId="{685D2866-4E87-46F8-BCE1-3C7B2CBF94C5}" destId="{92A5F210-B018-4AA0-998F-283E32FF0807}" srcOrd="7" destOrd="0" presId="urn:microsoft.com/office/officeart/2008/layout/VerticalCurvedList"/>
    <dgm:cxn modelId="{992A8A83-779C-431D-BBA1-6DF45E6F8B0D}" type="presParOf" srcId="{685D2866-4E87-46F8-BCE1-3C7B2CBF94C5}" destId="{053554FD-3950-4793-86C2-1871C0BE1A3F}" srcOrd="8" destOrd="0" presId="urn:microsoft.com/office/officeart/2008/layout/VerticalCurvedList"/>
    <dgm:cxn modelId="{F7C1432F-AB4E-4D9C-BB93-4B8D60A25798}" type="presParOf" srcId="{053554FD-3950-4793-86C2-1871C0BE1A3F}" destId="{8ABC6FA9-4A11-41EF-8838-68C3679C2FF5}" srcOrd="0" destOrd="0" presId="urn:microsoft.com/office/officeart/2008/layout/VerticalCurvedList"/>
    <dgm:cxn modelId="{9DF35C35-65B7-4FCE-B42C-87E82F047641}" type="presParOf" srcId="{685D2866-4E87-46F8-BCE1-3C7B2CBF94C5}" destId="{545EF6F1-A849-467E-8184-8E79681A49A8}" srcOrd="9" destOrd="0" presId="urn:microsoft.com/office/officeart/2008/layout/VerticalCurvedList"/>
    <dgm:cxn modelId="{7F54D337-DA48-47BA-AB72-BDA4F55E7317}" type="presParOf" srcId="{685D2866-4E87-46F8-BCE1-3C7B2CBF94C5}" destId="{E146DD47-7723-4C2A-83D5-315B0CA590CD}" srcOrd="10" destOrd="0" presId="urn:microsoft.com/office/officeart/2008/layout/VerticalCurvedList"/>
    <dgm:cxn modelId="{B576DBB0-D68D-48D2-BD02-08594F2B2483}" type="presParOf" srcId="{E146DD47-7723-4C2A-83D5-315B0CA590CD}" destId="{51F8FBD9-9487-4B67-9122-06B9A606A25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FAA685-6C40-456B-B17B-57B480151E9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D60028-B3CC-4FB9-9310-6409D9EF575D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2500" dirty="0">
              <a:solidFill>
                <a:schemeClr val="tx1">
                  <a:lumMod val="95000"/>
                  <a:lumOff val="5000"/>
                </a:schemeClr>
              </a:solidFill>
            </a:rPr>
            <a:t>Fare deliberatamente ostruzione ad un concorrente in fase di  sorpasso, o non seguire le istruzioni degli Steward nel momento in cui si sta per essere sorpassato.</a:t>
          </a:r>
        </a:p>
      </dgm:t>
    </dgm:pt>
    <dgm:pt modelId="{D4BB4B61-F1D3-4822-ABD8-8F312CCC20C3}" type="parTrans" cxnId="{B5DC1D6B-06A1-4BE5-BDD5-51C869FC5956}">
      <dgm:prSet/>
      <dgm:spPr/>
      <dgm:t>
        <a:bodyPr/>
        <a:lstStyle/>
        <a:p>
          <a:endParaRPr lang="it-IT"/>
        </a:p>
      </dgm:t>
    </dgm:pt>
    <dgm:pt modelId="{127ED273-971A-4101-B133-EBE9853B31BC}" type="sibTrans" cxnId="{B5DC1D6B-06A1-4BE5-BDD5-51C869FC5956}">
      <dgm:prSet/>
      <dgm:spPr/>
      <dgm:t>
        <a:bodyPr/>
        <a:lstStyle/>
        <a:p>
          <a:endParaRPr lang="it-IT"/>
        </a:p>
      </dgm:t>
    </dgm:pt>
    <dgm:pt modelId="{E12E8BC1-D250-4BA8-846B-25A9D6DE729E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2800" dirty="0">
              <a:solidFill>
                <a:schemeClr val="tx1">
                  <a:lumMod val="95000"/>
                  <a:lumOff val="5000"/>
                </a:schemeClr>
              </a:solidFill>
            </a:rPr>
            <a:t>Danneggiare un altro concorrente nel tentativo di superarlo</a:t>
          </a:r>
          <a:r>
            <a:rPr lang="it-IT" sz="2800" dirty="0">
              <a:solidFill>
                <a:srgbClr val="002060"/>
              </a:solidFill>
            </a:rPr>
            <a:t>.</a:t>
          </a:r>
          <a:endParaRPr lang="it-IT" sz="2800" dirty="0"/>
        </a:p>
      </dgm:t>
    </dgm:pt>
    <dgm:pt modelId="{712139D3-D9AD-45E4-A7DF-BF0D04946CE3}" type="parTrans" cxnId="{CF25E5A3-554E-4D39-BFF5-C16E3DECF762}">
      <dgm:prSet/>
      <dgm:spPr/>
      <dgm:t>
        <a:bodyPr/>
        <a:lstStyle/>
        <a:p>
          <a:endParaRPr lang="it-IT"/>
        </a:p>
      </dgm:t>
    </dgm:pt>
    <dgm:pt modelId="{088E5738-F39C-4610-83BA-2683B5FCCD35}" type="sibTrans" cxnId="{CF25E5A3-554E-4D39-BFF5-C16E3DECF762}">
      <dgm:prSet/>
      <dgm:spPr/>
      <dgm:t>
        <a:bodyPr/>
        <a:lstStyle/>
        <a:p>
          <a:endParaRPr lang="it-IT"/>
        </a:p>
      </dgm:t>
    </dgm:pt>
    <dgm:pt modelId="{BB30FFEA-6D6D-42E8-9E54-E2606833C6B5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>
              <a:solidFill>
                <a:schemeClr val="tx1">
                  <a:lumMod val="95000"/>
                  <a:lumOff val="5000"/>
                </a:schemeClr>
              </a:solidFill>
            </a:rPr>
            <a:t>Non fermarsi quando viene intimato l'alt.</a:t>
          </a:r>
        </a:p>
      </dgm:t>
    </dgm:pt>
    <dgm:pt modelId="{94C7F535-C220-4BE6-90D8-C8C55044F5C5}" type="parTrans" cxnId="{A993FBDD-BB9F-48CD-9FB1-A3692E7DD1DA}">
      <dgm:prSet/>
      <dgm:spPr/>
      <dgm:t>
        <a:bodyPr/>
        <a:lstStyle/>
        <a:p>
          <a:endParaRPr lang="it-IT"/>
        </a:p>
      </dgm:t>
    </dgm:pt>
    <dgm:pt modelId="{9D116082-57FE-4B2E-8D34-3240CA76D6C7}" type="sibTrans" cxnId="{A993FBDD-BB9F-48CD-9FB1-A3692E7DD1DA}">
      <dgm:prSet/>
      <dgm:spPr/>
      <dgm:t>
        <a:bodyPr/>
        <a:lstStyle/>
        <a:p>
          <a:endParaRPr lang="it-IT"/>
        </a:p>
      </dgm:t>
    </dgm:pt>
    <dgm:pt modelId="{20B9968B-8E42-4CC1-A662-9C8CB34FAE11}">
      <dgm:prSet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>
              <a:solidFill>
                <a:schemeClr val="tx1">
                  <a:lumMod val="95000"/>
                  <a:lumOff val="5000"/>
                </a:schemeClr>
              </a:solidFill>
            </a:rPr>
            <a:t>Usufruire di aiuti di compiacenza.</a:t>
          </a:r>
        </a:p>
      </dgm:t>
    </dgm:pt>
    <dgm:pt modelId="{D09C8B3A-B47D-466B-9335-CA2717AB928A}" type="parTrans" cxnId="{26849229-C089-4210-8003-E4C801C5B81B}">
      <dgm:prSet/>
      <dgm:spPr/>
      <dgm:t>
        <a:bodyPr/>
        <a:lstStyle/>
        <a:p>
          <a:endParaRPr lang="it-IT"/>
        </a:p>
      </dgm:t>
    </dgm:pt>
    <dgm:pt modelId="{541A55CB-6533-4A18-8F5B-60DEB5BFAC79}" type="sibTrans" cxnId="{26849229-C089-4210-8003-E4C801C5B81B}">
      <dgm:prSet/>
      <dgm:spPr/>
      <dgm:t>
        <a:bodyPr/>
        <a:lstStyle/>
        <a:p>
          <a:endParaRPr lang="it-IT"/>
        </a:p>
      </dgm:t>
    </dgm:pt>
    <dgm:pt modelId="{6708A38F-56FA-4D1F-B3B1-6D7744DDE704}" type="pres">
      <dgm:prSet presAssocID="{BBFAA685-6C40-456B-B17B-57B480151E9D}" presName="Name0" presStyleCnt="0">
        <dgm:presLayoutVars>
          <dgm:chMax val="7"/>
          <dgm:chPref val="7"/>
          <dgm:dir/>
        </dgm:presLayoutVars>
      </dgm:prSet>
      <dgm:spPr/>
    </dgm:pt>
    <dgm:pt modelId="{685D2866-4E87-46F8-BCE1-3C7B2CBF94C5}" type="pres">
      <dgm:prSet presAssocID="{BBFAA685-6C40-456B-B17B-57B480151E9D}" presName="Name1" presStyleCnt="0"/>
      <dgm:spPr/>
    </dgm:pt>
    <dgm:pt modelId="{3AD076A1-4756-4DCD-9A94-3B3F0D56B11F}" type="pres">
      <dgm:prSet presAssocID="{BBFAA685-6C40-456B-B17B-57B480151E9D}" presName="cycle" presStyleCnt="0"/>
      <dgm:spPr/>
    </dgm:pt>
    <dgm:pt modelId="{99F9DA35-CBE0-4025-B717-71A5E6D02160}" type="pres">
      <dgm:prSet presAssocID="{BBFAA685-6C40-456B-B17B-57B480151E9D}" presName="srcNode" presStyleLbl="node1" presStyleIdx="0" presStyleCnt="4"/>
      <dgm:spPr/>
    </dgm:pt>
    <dgm:pt modelId="{1F394F10-24A3-4737-A21B-ABDE87AB838F}" type="pres">
      <dgm:prSet presAssocID="{BBFAA685-6C40-456B-B17B-57B480151E9D}" presName="conn" presStyleLbl="parChTrans1D2" presStyleIdx="0" presStyleCnt="1"/>
      <dgm:spPr/>
    </dgm:pt>
    <dgm:pt modelId="{EEFAB633-DD24-4AD6-8CEA-20DA2A02E373}" type="pres">
      <dgm:prSet presAssocID="{BBFAA685-6C40-456B-B17B-57B480151E9D}" presName="extraNode" presStyleLbl="node1" presStyleIdx="0" presStyleCnt="4"/>
      <dgm:spPr/>
    </dgm:pt>
    <dgm:pt modelId="{9BFF062B-C1A0-4A0C-9911-5128E245CA70}" type="pres">
      <dgm:prSet presAssocID="{BBFAA685-6C40-456B-B17B-57B480151E9D}" presName="dstNode" presStyleLbl="node1" presStyleIdx="0" presStyleCnt="4"/>
      <dgm:spPr/>
    </dgm:pt>
    <dgm:pt modelId="{64970977-D377-46C8-B30B-6CFEF462CAF9}" type="pres">
      <dgm:prSet presAssocID="{22D60028-B3CC-4FB9-9310-6409D9EF575D}" presName="text_1" presStyleLbl="node1" presStyleIdx="0" presStyleCnt="4" custScaleY="106846">
        <dgm:presLayoutVars>
          <dgm:bulletEnabled val="1"/>
        </dgm:presLayoutVars>
      </dgm:prSet>
      <dgm:spPr/>
    </dgm:pt>
    <dgm:pt modelId="{E70CF7B4-A900-4C17-8C99-91B7C4A999BA}" type="pres">
      <dgm:prSet presAssocID="{22D60028-B3CC-4FB9-9310-6409D9EF575D}" presName="accent_1" presStyleCnt="0"/>
      <dgm:spPr/>
    </dgm:pt>
    <dgm:pt modelId="{FA5BE2BC-0EC5-4E65-A080-D6A83B1D4B85}" type="pres">
      <dgm:prSet presAssocID="{22D60028-B3CC-4FB9-9310-6409D9EF575D}" presName="accentRepeatNode" presStyleLbl="solidFgAcc1" presStyleIdx="0" presStyleCnt="4"/>
      <dgm:spPr/>
    </dgm:pt>
    <dgm:pt modelId="{35397C3E-BA0F-4410-9E66-C3E8127DD72F}" type="pres">
      <dgm:prSet presAssocID="{E12E8BC1-D250-4BA8-846B-25A9D6DE729E}" presName="text_2" presStyleLbl="node1" presStyleIdx="1" presStyleCnt="4" custScaleY="106846">
        <dgm:presLayoutVars>
          <dgm:bulletEnabled val="1"/>
        </dgm:presLayoutVars>
      </dgm:prSet>
      <dgm:spPr/>
    </dgm:pt>
    <dgm:pt modelId="{4031CCF6-451B-48B7-BAFE-13A15137285E}" type="pres">
      <dgm:prSet presAssocID="{E12E8BC1-D250-4BA8-846B-25A9D6DE729E}" presName="accent_2" presStyleCnt="0"/>
      <dgm:spPr/>
    </dgm:pt>
    <dgm:pt modelId="{DDED9E9F-C302-4D48-9F31-B6B6F3535C84}" type="pres">
      <dgm:prSet presAssocID="{E12E8BC1-D250-4BA8-846B-25A9D6DE729E}" presName="accentRepeatNode" presStyleLbl="solidFgAcc1" presStyleIdx="1" presStyleCnt="4"/>
      <dgm:spPr/>
    </dgm:pt>
    <dgm:pt modelId="{6FA98F52-8D1E-47CE-9FD9-0256526E5563}" type="pres">
      <dgm:prSet presAssocID="{BB30FFEA-6D6D-42E8-9E54-E2606833C6B5}" presName="text_3" presStyleLbl="node1" presStyleIdx="2" presStyleCnt="4" custScaleY="106846">
        <dgm:presLayoutVars>
          <dgm:bulletEnabled val="1"/>
        </dgm:presLayoutVars>
      </dgm:prSet>
      <dgm:spPr/>
    </dgm:pt>
    <dgm:pt modelId="{C20C88A5-97DE-48A4-A7A8-3B804DAC6129}" type="pres">
      <dgm:prSet presAssocID="{BB30FFEA-6D6D-42E8-9E54-E2606833C6B5}" presName="accent_3" presStyleCnt="0"/>
      <dgm:spPr/>
    </dgm:pt>
    <dgm:pt modelId="{59EB6A25-8B12-4897-ABFC-F98B22277F5D}" type="pres">
      <dgm:prSet presAssocID="{BB30FFEA-6D6D-42E8-9E54-E2606833C6B5}" presName="accentRepeatNode" presStyleLbl="solidFgAcc1" presStyleIdx="2" presStyleCnt="4"/>
      <dgm:spPr/>
    </dgm:pt>
    <dgm:pt modelId="{92A5F210-B018-4AA0-998F-283E32FF0807}" type="pres">
      <dgm:prSet presAssocID="{20B9968B-8E42-4CC1-A662-9C8CB34FAE11}" presName="text_4" presStyleLbl="node1" presStyleIdx="3" presStyleCnt="4" custScaleY="106846">
        <dgm:presLayoutVars>
          <dgm:bulletEnabled val="1"/>
        </dgm:presLayoutVars>
      </dgm:prSet>
      <dgm:spPr/>
    </dgm:pt>
    <dgm:pt modelId="{053554FD-3950-4793-86C2-1871C0BE1A3F}" type="pres">
      <dgm:prSet presAssocID="{20B9968B-8E42-4CC1-A662-9C8CB34FAE11}" presName="accent_4" presStyleCnt="0"/>
      <dgm:spPr/>
    </dgm:pt>
    <dgm:pt modelId="{8ABC6FA9-4A11-41EF-8838-68C3679C2FF5}" type="pres">
      <dgm:prSet presAssocID="{20B9968B-8E42-4CC1-A662-9C8CB34FAE11}" presName="accentRepeatNode" presStyleLbl="solidFgAcc1" presStyleIdx="3" presStyleCnt="4"/>
      <dgm:spPr/>
    </dgm:pt>
  </dgm:ptLst>
  <dgm:cxnLst>
    <dgm:cxn modelId="{08413F06-5A0B-49FF-8D9C-F1DD33A0D626}" type="presOf" srcId="{BBFAA685-6C40-456B-B17B-57B480151E9D}" destId="{6708A38F-56FA-4D1F-B3B1-6D7744DDE704}" srcOrd="0" destOrd="0" presId="urn:microsoft.com/office/officeart/2008/layout/VerticalCurvedList"/>
    <dgm:cxn modelId="{26849229-C089-4210-8003-E4C801C5B81B}" srcId="{BBFAA685-6C40-456B-B17B-57B480151E9D}" destId="{20B9968B-8E42-4CC1-A662-9C8CB34FAE11}" srcOrd="3" destOrd="0" parTransId="{D09C8B3A-B47D-466B-9335-CA2717AB928A}" sibTransId="{541A55CB-6533-4A18-8F5B-60DEB5BFAC79}"/>
    <dgm:cxn modelId="{6D8D9D40-83D5-468C-BCC9-6C3A394D14D8}" type="presOf" srcId="{BB30FFEA-6D6D-42E8-9E54-E2606833C6B5}" destId="{6FA98F52-8D1E-47CE-9FD9-0256526E5563}" srcOrd="0" destOrd="0" presId="urn:microsoft.com/office/officeart/2008/layout/VerticalCurvedList"/>
    <dgm:cxn modelId="{B5DC1D6B-06A1-4BE5-BDD5-51C869FC5956}" srcId="{BBFAA685-6C40-456B-B17B-57B480151E9D}" destId="{22D60028-B3CC-4FB9-9310-6409D9EF575D}" srcOrd="0" destOrd="0" parTransId="{D4BB4B61-F1D3-4822-ABD8-8F312CCC20C3}" sibTransId="{127ED273-971A-4101-B133-EBE9853B31BC}"/>
    <dgm:cxn modelId="{CF25E5A3-554E-4D39-BFF5-C16E3DECF762}" srcId="{BBFAA685-6C40-456B-B17B-57B480151E9D}" destId="{E12E8BC1-D250-4BA8-846B-25A9D6DE729E}" srcOrd="1" destOrd="0" parTransId="{712139D3-D9AD-45E4-A7DF-BF0D04946CE3}" sibTransId="{088E5738-F39C-4610-83BA-2683B5FCCD35}"/>
    <dgm:cxn modelId="{057208BA-42AA-4239-ABB7-8108C134FBB3}" type="presOf" srcId="{127ED273-971A-4101-B133-EBE9853B31BC}" destId="{1F394F10-24A3-4737-A21B-ABDE87AB838F}" srcOrd="0" destOrd="0" presId="urn:microsoft.com/office/officeart/2008/layout/VerticalCurvedList"/>
    <dgm:cxn modelId="{5E5A13D8-7F35-4F9C-B6A2-CD76DCD4C29C}" type="presOf" srcId="{E12E8BC1-D250-4BA8-846B-25A9D6DE729E}" destId="{35397C3E-BA0F-4410-9E66-C3E8127DD72F}" srcOrd="0" destOrd="0" presId="urn:microsoft.com/office/officeart/2008/layout/VerticalCurvedList"/>
    <dgm:cxn modelId="{A993FBDD-BB9F-48CD-9FB1-A3692E7DD1DA}" srcId="{BBFAA685-6C40-456B-B17B-57B480151E9D}" destId="{BB30FFEA-6D6D-42E8-9E54-E2606833C6B5}" srcOrd="2" destOrd="0" parTransId="{94C7F535-C220-4BE6-90D8-C8C55044F5C5}" sibTransId="{9D116082-57FE-4B2E-8D34-3240CA76D6C7}"/>
    <dgm:cxn modelId="{08D4A7E4-F62B-47EF-8BF2-B0C7D39198C8}" type="presOf" srcId="{22D60028-B3CC-4FB9-9310-6409D9EF575D}" destId="{64970977-D377-46C8-B30B-6CFEF462CAF9}" srcOrd="0" destOrd="0" presId="urn:microsoft.com/office/officeart/2008/layout/VerticalCurvedList"/>
    <dgm:cxn modelId="{B8FE71F5-8758-45BC-8C0B-51BB2331A817}" type="presOf" srcId="{20B9968B-8E42-4CC1-A662-9C8CB34FAE11}" destId="{92A5F210-B018-4AA0-998F-283E32FF0807}" srcOrd="0" destOrd="0" presId="urn:microsoft.com/office/officeart/2008/layout/VerticalCurvedList"/>
    <dgm:cxn modelId="{A3073A75-F56D-4197-8B56-808B4A250113}" type="presParOf" srcId="{6708A38F-56FA-4D1F-B3B1-6D7744DDE704}" destId="{685D2866-4E87-46F8-BCE1-3C7B2CBF94C5}" srcOrd="0" destOrd="0" presId="urn:microsoft.com/office/officeart/2008/layout/VerticalCurvedList"/>
    <dgm:cxn modelId="{19EE2C35-E393-4538-AB3A-8D75481AD594}" type="presParOf" srcId="{685D2866-4E87-46F8-BCE1-3C7B2CBF94C5}" destId="{3AD076A1-4756-4DCD-9A94-3B3F0D56B11F}" srcOrd="0" destOrd="0" presId="urn:microsoft.com/office/officeart/2008/layout/VerticalCurvedList"/>
    <dgm:cxn modelId="{6E9B9E7E-5229-4A33-AA60-4869C92C441B}" type="presParOf" srcId="{3AD076A1-4756-4DCD-9A94-3B3F0D56B11F}" destId="{99F9DA35-CBE0-4025-B717-71A5E6D02160}" srcOrd="0" destOrd="0" presId="urn:microsoft.com/office/officeart/2008/layout/VerticalCurvedList"/>
    <dgm:cxn modelId="{72279567-2028-454D-B633-42EB88B31766}" type="presParOf" srcId="{3AD076A1-4756-4DCD-9A94-3B3F0D56B11F}" destId="{1F394F10-24A3-4737-A21B-ABDE87AB838F}" srcOrd="1" destOrd="0" presId="urn:microsoft.com/office/officeart/2008/layout/VerticalCurvedList"/>
    <dgm:cxn modelId="{7216C15B-5BAA-4A7E-A4E0-8F885B43F1A4}" type="presParOf" srcId="{3AD076A1-4756-4DCD-9A94-3B3F0D56B11F}" destId="{EEFAB633-DD24-4AD6-8CEA-20DA2A02E373}" srcOrd="2" destOrd="0" presId="urn:microsoft.com/office/officeart/2008/layout/VerticalCurvedList"/>
    <dgm:cxn modelId="{BF359535-6279-45CF-B947-F155CC7550EB}" type="presParOf" srcId="{3AD076A1-4756-4DCD-9A94-3B3F0D56B11F}" destId="{9BFF062B-C1A0-4A0C-9911-5128E245CA70}" srcOrd="3" destOrd="0" presId="urn:microsoft.com/office/officeart/2008/layout/VerticalCurvedList"/>
    <dgm:cxn modelId="{3356ADDB-411C-4147-9769-354D9EA192C6}" type="presParOf" srcId="{685D2866-4E87-46F8-BCE1-3C7B2CBF94C5}" destId="{64970977-D377-46C8-B30B-6CFEF462CAF9}" srcOrd="1" destOrd="0" presId="urn:microsoft.com/office/officeart/2008/layout/VerticalCurvedList"/>
    <dgm:cxn modelId="{38283A92-A174-4FB4-A01C-0B286CA64095}" type="presParOf" srcId="{685D2866-4E87-46F8-BCE1-3C7B2CBF94C5}" destId="{E70CF7B4-A900-4C17-8C99-91B7C4A999BA}" srcOrd="2" destOrd="0" presId="urn:microsoft.com/office/officeart/2008/layout/VerticalCurvedList"/>
    <dgm:cxn modelId="{796FCE3F-BF4C-4C72-950F-1BED9DC424BE}" type="presParOf" srcId="{E70CF7B4-A900-4C17-8C99-91B7C4A999BA}" destId="{FA5BE2BC-0EC5-4E65-A080-D6A83B1D4B85}" srcOrd="0" destOrd="0" presId="urn:microsoft.com/office/officeart/2008/layout/VerticalCurvedList"/>
    <dgm:cxn modelId="{049317AD-A6E6-4B27-89E4-FA537B008AC0}" type="presParOf" srcId="{685D2866-4E87-46F8-BCE1-3C7B2CBF94C5}" destId="{35397C3E-BA0F-4410-9E66-C3E8127DD72F}" srcOrd="3" destOrd="0" presId="urn:microsoft.com/office/officeart/2008/layout/VerticalCurvedList"/>
    <dgm:cxn modelId="{CC9E2D42-DF1E-4348-AE30-41EB4A643E4E}" type="presParOf" srcId="{685D2866-4E87-46F8-BCE1-3C7B2CBF94C5}" destId="{4031CCF6-451B-48B7-BAFE-13A15137285E}" srcOrd="4" destOrd="0" presId="urn:microsoft.com/office/officeart/2008/layout/VerticalCurvedList"/>
    <dgm:cxn modelId="{C0655CC7-9374-41CB-B202-A8740727B32E}" type="presParOf" srcId="{4031CCF6-451B-48B7-BAFE-13A15137285E}" destId="{DDED9E9F-C302-4D48-9F31-B6B6F3535C84}" srcOrd="0" destOrd="0" presId="urn:microsoft.com/office/officeart/2008/layout/VerticalCurvedList"/>
    <dgm:cxn modelId="{88166335-8D6E-4FE7-A807-E55EFEB08F0D}" type="presParOf" srcId="{685D2866-4E87-46F8-BCE1-3C7B2CBF94C5}" destId="{6FA98F52-8D1E-47CE-9FD9-0256526E5563}" srcOrd="5" destOrd="0" presId="urn:microsoft.com/office/officeart/2008/layout/VerticalCurvedList"/>
    <dgm:cxn modelId="{95063A92-3A04-494E-AADD-9AF506189719}" type="presParOf" srcId="{685D2866-4E87-46F8-BCE1-3C7B2CBF94C5}" destId="{C20C88A5-97DE-48A4-A7A8-3B804DAC6129}" srcOrd="6" destOrd="0" presId="urn:microsoft.com/office/officeart/2008/layout/VerticalCurvedList"/>
    <dgm:cxn modelId="{F2470FA3-CE34-4690-9FE3-3F152A1DED48}" type="presParOf" srcId="{C20C88A5-97DE-48A4-A7A8-3B804DAC6129}" destId="{59EB6A25-8B12-4897-ABFC-F98B22277F5D}" srcOrd="0" destOrd="0" presId="urn:microsoft.com/office/officeart/2008/layout/VerticalCurvedList"/>
    <dgm:cxn modelId="{7B63997B-B9A1-4E00-B111-124ADB52D822}" type="presParOf" srcId="{685D2866-4E87-46F8-BCE1-3C7B2CBF94C5}" destId="{92A5F210-B018-4AA0-998F-283E32FF0807}" srcOrd="7" destOrd="0" presId="urn:microsoft.com/office/officeart/2008/layout/VerticalCurvedList"/>
    <dgm:cxn modelId="{992A8A83-779C-431D-BBA1-6DF45E6F8B0D}" type="presParOf" srcId="{685D2866-4E87-46F8-BCE1-3C7B2CBF94C5}" destId="{053554FD-3950-4793-86C2-1871C0BE1A3F}" srcOrd="8" destOrd="0" presId="urn:microsoft.com/office/officeart/2008/layout/VerticalCurvedList"/>
    <dgm:cxn modelId="{F7C1432F-AB4E-4D9C-BB93-4B8D60A25798}" type="presParOf" srcId="{053554FD-3950-4793-86C2-1871C0BE1A3F}" destId="{8ABC6FA9-4A11-41EF-8838-68C3679C2F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FAA685-6C40-456B-B17B-57B480151E9D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2D60028-B3CC-4FB9-9310-6409D9EF575D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2800" dirty="0">
              <a:solidFill>
                <a:schemeClr val="tx1">
                  <a:lumMod val="95000"/>
                  <a:lumOff val="5000"/>
                </a:schemeClr>
              </a:solidFill>
            </a:rPr>
            <a:t>Superare un passaggio obbligato non nel senso indicato dalle bandierine senza correggersi</a:t>
          </a:r>
          <a:r>
            <a:rPr lang="it-IT" sz="2800" dirty="0">
              <a:solidFill>
                <a:srgbClr val="002060"/>
              </a:solidFill>
            </a:rPr>
            <a:t>.</a:t>
          </a:r>
          <a:endParaRPr lang="it-IT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4BB4B61-F1D3-4822-ABD8-8F312CCC20C3}" type="parTrans" cxnId="{B5DC1D6B-06A1-4BE5-BDD5-51C869FC5956}">
      <dgm:prSet/>
      <dgm:spPr/>
      <dgm:t>
        <a:bodyPr/>
        <a:lstStyle/>
        <a:p>
          <a:endParaRPr lang="it-IT"/>
        </a:p>
      </dgm:t>
    </dgm:pt>
    <dgm:pt modelId="{127ED273-971A-4101-B133-EBE9853B31BC}" type="sibTrans" cxnId="{B5DC1D6B-06A1-4BE5-BDD5-51C869FC5956}">
      <dgm:prSet/>
      <dgm:spPr/>
      <dgm:t>
        <a:bodyPr/>
        <a:lstStyle/>
        <a:p>
          <a:endParaRPr lang="it-IT"/>
        </a:p>
      </dgm:t>
    </dgm:pt>
    <dgm:pt modelId="{E12E8BC1-D250-4BA8-846B-25A9D6DE729E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2500" dirty="0">
              <a:solidFill>
                <a:schemeClr val="tx1">
                  <a:lumMod val="95000"/>
                  <a:lumOff val="5000"/>
                </a:schemeClr>
              </a:solidFill>
            </a:rPr>
            <a:t>Legare in qualsiasi maniera alla sella o al sottopancia gli staffili o le staffe che devono invece cadere liberamente dall'attacco del </a:t>
          </a:r>
          <a:r>
            <a:rPr lang="it-IT" sz="2500" dirty="0" err="1">
              <a:solidFill>
                <a:schemeClr val="tx1">
                  <a:lumMod val="95000"/>
                  <a:lumOff val="5000"/>
                </a:schemeClr>
              </a:solidFill>
            </a:rPr>
            <a:t>portastaffile</a:t>
          </a:r>
          <a:r>
            <a:rPr lang="it-IT" sz="2500" dirty="0">
              <a:solidFill>
                <a:schemeClr val="tx1">
                  <a:lumMod val="95000"/>
                  <a:lumOff val="5000"/>
                </a:schemeClr>
              </a:solidFill>
            </a:rPr>
            <a:t>..</a:t>
          </a:r>
        </a:p>
      </dgm:t>
    </dgm:pt>
    <dgm:pt modelId="{712139D3-D9AD-45E4-A7DF-BF0D04946CE3}" type="parTrans" cxnId="{CF25E5A3-554E-4D39-BFF5-C16E3DECF762}">
      <dgm:prSet/>
      <dgm:spPr/>
      <dgm:t>
        <a:bodyPr/>
        <a:lstStyle/>
        <a:p>
          <a:endParaRPr lang="it-IT"/>
        </a:p>
      </dgm:t>
    </dgm:pt>
    <dgm:pt modelId="{088E5738-F39C-4610-83BA-2683B5FCCD35}" type="sibTrans" cxnId="{CF25E5A3-554E-4D39-BFF5-C16E3DECF762}">
      <dgm:prSet/>
      <dgm:spPr/>
      <dgm:t>
        <a:bodyPr/>
        <a:lstStyle/>
        <a:p>
          <a:endParaRPr lang="it-IT"/>
        </a:p>
      </dgm:t>
    </dgm:pt>
    <dgm:pt modelId="{BB30FFEA-6D6D-42E8-9E54-E2606833C6B5}">
      <dgm:prSet phldrT="[Testo]"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>
              <a:solidFill>
                <a:schemeClr val="tx1">
                  <a:lumMod val="95000"/>
                  <a:lumOff val="5000"/>
                </a:schemeClr>
              </a:solidFill>
            </a:rPr>
            <a:t>Prendere deliberatamente la partenza prima di aver ricevuto il segnale.</a:t>
          </a:r>
        </a:p>
      </dgm:t>
    </dgm:pt>
    <dgm:pt modelId="{94C7F535-C220-4BE6-90D8-C8C55044F5C5}" type="parTrans" cxnId="{A993FBDD-BB9F-48CD-9FB1-A3692E7DD1DA}">
      <dgm:prSet/>
      <dgm:spPr/>
      <dgm:t>
        <a:bodyPr/>
        <a:lstStyle/>
        <a:p>
          <a:endParaRPr lang="it-IT"/>
        </a:p>
      </dgm:t>
    </dgm:pt>
    <dgm:pt modelId="{9D116082-57FE-4B2E-8D34-3240CA76D6C7}" type="sibTrans" cxnId="{A993FBDD-BB9F-48CD-9FB1-A3692E7DD1DA}">
      <dgm:prSet/>
      <dgm:spPr/>
      <dgm:t>
        <a:bodyPr/>
        <a:lstStyle/>
        <a:p>
          <a:endParaRPr lang="it-IT"/>
        </a:p>
      </dgm:t>
    </dgm:pt>
    <dgm:pt modelId="{20B9968B-8E42-4CC1-A662-9C8CB34FAE11}">
      <dgm:prSet custT="1"/>
      <dgm:spPr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</dgm:spPr>
      <dgm:t>
        <a:bodyPr/>
        <a:lstStyle/>
        <a:p>
          <a:r>
            <a:rPr lang="it-IT" sz="3000" dirty="0">
              <a:solidFill>
                <a:schemeClr val="tx1">
                  <a:lumMod val="95000"/>
                  <a:lumOff val="5000"/>
                </a:schemeClr>
              </a:solidFill>
            </a:rPr>
            <a:t>Saltare un ostacolo facente parte del percorso di un'altra categoria.</a:t>
          </a:r>
        </a:p>
      </dgm:t>
    </dgm:pt>
    <dgm:pt modelId="{D09C8B3A-B47D-466B-9335-CA2717AB928A}" type="parTrans" cxnId="{26849229-C089-4210-8003-E4C801C5B81B}">
      <dgm:prSet/>
      <dgm:spPr/>
      <dgm:t>
        <a:bodyPr/>
        <a:lstStyle/>
        <a:p>
          <a:endParaRPr lang="it-IT"/>
        </a:p>
      </dgm:t>
    </dgm:pt>
    <dgm:pt modelId="{541A55CB-6533-4A18-8F5B-60DEB5BFAC79}" type="sibTrans" cxnId="{26849229-C089-4210-8003-E4C801C5B81B}">
      <dgm:prSet/>
      <dgm:spPr/>
      <dgm:t>
        <a:bodyPr/>
        <a:lstStyle/>
        <a:p>
          <a:endParaRPr lang="it-IT"/>
        </a:p>
      </dgm:t>
    </dgm:pt>
    <dgm:pt modelId="{6708A38F-56FA-4D1F-B3B1-6D7744DDE704}" type="pres">
      <dgm:prSet presAssocID="{BBFAA685-6C40-456B-B17B-57B480151E9D}" presName="Name0" presStyleCnt="0">
        <dgm:presLayoutVars>
          <dgm:chMax val="7"/>
          <dgm:chPref val="7"/>
          <dgm:dir/>
        </dgm:presLayoutVars>
      </dgm:prSet>
      <dgm:spPr/>
    </dgm:pt>
    <dgm:pt modelId="{685D2866-4E87-46F8-BCE1-3C7B2CBF94C5}" type="pres">
      <dgm:prSet presAssocID="{BBFAA685-6C40-456B-B17B-57B480151E9D}" presName="Name1" presStyleCnt="0"/>
      <dgm:spPr/>
    </dgm:pt>
    <dgm:pt modelId="{3AD076A1-4756-4DCD-9A94-3B3F0D56B11F}" type="pres">
      <dgm:prSet presAssocID="{BBFAA685-6C40-456B-B17B-57B480151E9D}" presName="cycle" presStyleCnt="0"/>
      <dgm:spPr/>
    </dgm:pt>
    <dgm:pt modelId="{99F9DA35-CBE0-4025-B717-71A5E6D02160}" type="pres">
      <dgm:prSet presAssocID="{BBFAA685-6C40-456B-B17B-57B480151E9D}" presName="srcNode" presStyleLbl="node1" presStyleIdx="0" presStyleCnt="4"/>
      <dgm:spPr/>
    </dgm:pt>
    <dgm:pt modelId="{1F394F10-24A3-4737-A21B-ABDE87AB838F}" type="pres">
      <dgm:prSet presAssocID="{BBFAA685-6C40-456B-B17B-57B480151E9D}" presName="conn" presStyleLbl="parChTrans1D2" presStyleIdx="0" presStyleCnt="1"/>
      <dgm:spPr/>
    </dgm:pt>
    <dgm:pt modelId="{EEFAB633-DD24-4AD6-8CEA-20DA2A02E373}" type="pres">
      <dgm:prSet presAssocID="{BBFAA685-6C40-456B-B17B-57B480151E9D}" presName="extraNode" presStyleLbl="node1" presStyleIdx="0" presStyleCnt="4"/>
      <dgm:spPr/>
    </dgm:pt>
    <dgm:pt modelId="{9BFF062B-C1A0-4A0C-9911-5128E245CA70}" type="pres">
      <dgm:prSet presAssocID="{BBFAA685-6C40-456B-B17B-57B480151E9D}" presName="dstNode" presStyleLbl="node1" presStyleIdx="0" presStyleCnt="4"/>
      <dgm:spPr/>
    </dgm:pt>
    <dgm:pt modelId="{64970977-D377-46C8-B30B-6CFEF462CAF9}" type="pres">
      <dgm:prSet presAssocID="{22D60028-B3CC-4FB9-9310-6409D9EF575D}" presName="text_1" presStyleLbl="node1" presStyleIdx="0" presStyleCnt="4" custScaleY="106846">
        <dgm:presLayoutVars>
          <dgm:bulletEnabled val="1"/>
        </dgm:presLayoutVars>
      </dgm:prSet>
      <dgm:spPr/>
    </dgm:pt>
    <dgm:pt modelId="{E70CF7B4-A900-4C17-8C99-91B7C4A999BA}" type="pres">
      <dgm:prSet presAssocID="{22D60028-B3CC-4FB9-9310-6409D9EF575D}" presName="accent_1" presStyleCnt="0"/>
      <dgm:spPr/>
    </dgm:pt>
    <dgm:pt modelId="{FA5BE2BC-0EC5-4E65-A080-D6A83B1D4B85}" type="pres">
      <dgm:prSet presAssocID="{22D60028-B3CC-4FB9-9310-6409D9EF575D}" presName="accentRepeatNode" presStyleLbl="solidFgAcc1" presStyleIdx="0" presStyleCnt="4"/>
      <dgm:spPr/>
    </dgm:pt>
    <dgm:pt modelId="{35397C3E-BA0F-4410-9E66-C3E8127DD72F}" type="pres">
      <dgm:prSet presAssocID="{E12E8BC1-D250-4BA8-846B-25A9D6DE729E}" presName="text_2" presStyleLbl="node1" presStyleIdx="1" presStyleCnt="4" custScaleY="106846">
        <dgm:presLayoutVars>
          <dgm:bulletEnabled val="1"/>
        </dgm:presLayoutVars>
      </dgm:prSet>
      <dgm:spPr/>
    </dgm:pt>
    <dgm:pt modelId="{4031CCF6-451B-48B7-BAFE-13A15137285E}" type="pres">
      <dgm:prSet presAssocID="{E12E8BC1-D250-4BA8-846B-25A9D6DE729E}" presName="accent_2" presStyleCnt="0"/>
      <dgm:spPr/>
    </dgm:pt>
    <dgm:pt modelId="{DDED9E9F-C302-4D48-9F31-B6B6F3535C84}" type="pres">
      <dgm:prSet presAssocID="{E12E8BC1-D250-4BA8-846B-25A9D6DE729E}" presName="accentRepeatNode" presStyleLbl="solidFgAcc1" presStyleIdx="1" presStyleCnt="4"/>
      <dgm:spPr/>
    </dgm:pt>
    <dgm:pt modelId="{6FA98F52-8D1E-47CE-9FD9-0256526E5563}" type="pres">
      <dgm:prSet presAssocID="{BB30FFEA-6D6D-42E8-9E54-E2606833C6B5}" presName="text_3" presStyleLbl="node1" presStyleIdx="2" presStyleCnt="4" custScaleY="106846">
        <dgm:presLayoutVars>
          <dgm:bulletEnabled val="1"/>
        </dgm:presLayoutVars>
      </dgm:prSet>
      <dgm:spPr/>
    </dgm:pt>
    <dgm:pt modelId="{C20C88A5-97DE-48A4-A7A8-3B804DAC6129}" type="pres">
      <dgm:prSet presAssocID="{BB30FFEA-6D6D-42E8-9E54-E2606833C6B5}" presName="accent_3" presStyleCnt="0"/>
      <dgm:spPr/>
    </dgm:pt>
    <dgm:pt modelId="{59EB6A25-8B12-4897-ABFC-F98B22277F5D}" type="pres">
      <dgm:prSet presAssocID="{BB30FFEA-6D6D-42E8-9E54-E2606833C6B5}" presName="accentRepeatNode" presStyleLbl="solidFgAcc1" presStyleIdx="2" presStyleCnt="4"/>
      <dgm:spPr/>
    </dgm:pt>
    <dgm:pt modelId="{92A5F210-B018-4AA0-998F-283E32FF0807}" type="pres">
      <dgm:prSet presAssocID="{20B9968B-8E42-4CC1-A662-9C8CB34FAE11}" presName="text_4" presStyleLbl="node1" presStyleIdx="3" presStyleCnt="4" custScaleY="106846">
        <dgm:presLayoutVars>
          <dgm:bulletEnabled val="1"/>
        </dgm:presLayoutVars>
      </dgm:prSet>
      <dgm:spPr/>
    </dgm:pt>
    <dgm:pt modelId="{053554FD-3950-4793-86C2-1871C0BE1A3F}" type="pres">
      <dgm:prSet presAssocID="{20B9968B-8E42-4CC1-A662-9C8CB34FAE11}" presName="accent_4" presStyleCnt="0"/>
      <dgm:spPr/>
    </dgm:pt>
    <dgm:pt modelId="{8ABC6FA9-4A11-41EF-8838-68C3679C2FF5}" type="pres">
      <dgm:prSet presAssocID="{20B9968B-8E42-4CC1-A662-9C8CB34FAE11}" presName="accentRepeatNode" presStyleLbl="solidFgAcc1" presStyleIdx="3" presStyleCnt="4"/>
      <dgm:spPr/>
    </dgm:pt>
  </dgm:ptLst>
  <dgm:cxnLst>
    <dgm:cxn modelId="{08413F06-5A0B-49FF-8D9C-F1DD33A0D626}" type="presOf" srcId="{BBFAA685-6C40-456B-B17B-57B480151E9D}" destId="{6708A38F-56FA-4D1F-B3B1-6D7744DDE704}" srcOrd="0" destOrd="0" presId="urn:microsoft.com/office/officeart/2008/layout/VerticalCurvedList"/>
    <dgm:cxn modelId="{26849229-C089-4210-8003-E4C801C5B81B}" srcId="{BBFAA685-6C40-456B-B17B-57B480151E9D}" destId="{20B9968B-8E42-4CC1-A662-9C8CB34FAE11}" srcOrd="3" destOrd="0" parTransId="{D09C8B3A-B47D-466B-9335-CA2717AB928A}" sibTransId="{541A55CB-6533-4A18-8F5B-60DEB5BFAC79}"/>
    <dgm:cxn modelId="{6D8D9D40-83D5-468C-BCC9-6C3A394D14D8}" type="presOf" srcId="{BB30FFEA-6D6D-42E8-9E54-E2606833C6B5}" destId="{6FA98F52-8D1E-47CE-9FD9-0256526E5563}" srcOrd="0" destOrd="0" presId="urn:microsoft.com/office/officeart/2008/layout/VerticalCurvedList"/>
    <dgm:cxn modelId="{B5DC1D6B-06A1-4BE5-BDD5-51C869FC5956}" srcId="{BBFAA685-6C40-456B-B17B-57B480151E9D}" destId="{22D60028-B3CC-4FB9-9310-6409D9EF575D}" srcOrd="0" destOrd="0" parTransId="{D4BB4B61-F1D3-4822-ABD8-8F312CCC20C3}" sibTransId="{127ED273-971A-4101-B133-EBE9853B31BC}"/>
    <dgm:cxn modelId="{CF25E5A3-554E-4D39-BFF5-C16E3DECF762}" srcId="{BBFAA685-6C40-456B-B17B-57B480151E9D}" destId="{E12E8BC1-D250-4BA8-846B-25A9D6DE729E}" srcOrd="1" destOrd="0" parTransId="{712139D3-D9AD-45E4-A7DF-BF0D04946CE3}" sibTransId="{088E5738-F39C-4610-83BA-2683B5FCCD35}"/>
    <dgm:cxn modelId="{057208BA-42AA-4239-ABB7-8108C134FBB3}" type="presOf" srcId="{127ED273-971A-4101-B133-EBE9853B31BC}" destId="{1F394F10-24A3-4737-A21B-ABDE87AB838F}" srcOrd="0" destOrd="0" presId="urn:microsoft.com/office/officeart/2008/layout/VerticalCurvedList"/>
    <dgm:cxn modelId="{5E5A13D8-7F35-4F9C-B6A2-CD76DCD4C29C}" type="presOf" srcId="{E12E8BC1-D250-4BA8-846B-25A9D6DE729E}" destId="{35397C3E-BA0F-4410-9E66-C3E8127DD72F}" srcOrd="0" destOrd="0" presId="urn:microsoft.com/office/officeart/2008/layout/VerticalCurvedList"/>
    <dgm:cxn modelId="{A993FBDD-BB9F-48CD-9FB1-A3692E7DD1DA}" srcId="{BBFAA685-6C40-456B-B17B-57B480151E9D}" destId="{BB30FFEA-6D6D-42E8-9E54-E2606833C6B5}" srcOrd="2" destOrd="0" parTransId="{94C7F535-C220-4BE6-90D8-C8C55044F5C5}" sibTransId="{9D116082-57FE-4B2E-8D34-3240CA76D6C7}"/>
    <dgm:cxn modelId="{08D4A7E4-F62B-47EF-8BF2-B0C7D39198C8}" type="presOf" srcId="{22D60028-B3CC-4FB9-9310-6409D9EF575D}" destId="{64970977-D377-46C8-B30B-6CFEF462CAF9}" srcOrd="0" destOrd="0" presId="urn:microsoft.com/office/officeart/2008/layout/VerticalCurvedList"/>
    <dgm:cxn modelId="{B8FE71F5-8758-45BC-8C0B-51BB2331A817}" type="presOf" srcId="{20B9968B-8E42-4CC1-A662-9C8CB34FAE11}" destId="{92A5F210-B018-4AA0-998F-283E32FF0807}" srcOrd="0" destOrd="0" presId="urn:microsoft.com/office/officeart/2008/layout/VerticalCurvedList"/>
    <dgm:cxn modelId="{A3073A75-F56D-4197-8B56-808B4A250113}" type="presParOf" srcId="{6708A38F-56FA-4D1F-B3B1-6D7744DDE704}" destId="{685D2866-4E87-46F8-BCE1-3C7B2CBF94C5}" srcOrd="0" destOrd="0" presId="urn:microsoft.com/office/officeart/2008/layout/VerticalCurvedList"/>
    <dgm:cxn modelId="{19EE2C35-E393-4538-AB3A-8D75481AD594}" type="presParOf" srcId="{685D2866-4E87-46F8-BCE1-3C7B2CBF94C5}" destId="{3AD076A1-4756-4DCD-9A94-3B3F0D56B11F}" srcOrd="0" destOrd="0" presId="urn:microsoft.com/office/officeart/2008/layout/VerticalCurvedList"/>
    <dgm:cxn modelId="{6E9B9E7E-5229-4A33-AA60-4869C92C441B}" type="presParOf" srcId="{3AD076A1-4756-4DCD-9A94-3B3F0D56B11F}" destId="{99F9DA35-CBE0-4025-B717-71A5E6D02160}" srcOrd="0" destOrd="0" presId="urn:microsoft.com/office/officeart/2008/layout/VerticalCurvedList"/>
    <dgm:cxn modelId="{72279567-2028-454D-B633-42EB88B31766}" type="presParOf" srcId="{3AD076A1-4756-4DCD-9A94-3B3F0D56B11F}" destId="{1F394F10-24A3-4737-A21B-ABDE87AB838F}" srcOrd="1" destOrd="0" presId="urn:microsoft.com/office/officeart/2008/layout/VerticalCurvedList"/>
    <dgm:cxn modelId="{7216C15B-5BAA-4A7E-A4E0-8F885B43F1A4}" type="presParOf" srcId="{3AD076A1-4756-4DCD-9A94-3B3F0D56B11F}" destId="{EEFAB633-DD24-4AD6-8CEA-20DA2A02E373}" srcOrd="2" destOrd="0" presId="urn:microsoft.com/office/officeart/2008/layout/VerticalCurvedList"/>
    <dgm:cxn modelId="{BF359535-6279-45CF-B947-F155CC7550EB}" type="presParOf" srcId="{3AD076A1-4756-4DCD-9A94-3B3F0D56B11F}" destId="{9BFF062B-C1A0-4A0C-9911-5128E245CA70}" srcOrd="3" destOrd="0" presId="urn:microsoft.com/office/officeart/2008/layout/VerticalCurvedList"/>
    <dgm:cxn modelId="{3356ADDB-411C-4147-9769-354D9EA192C6}" type="presParOf" srcId="{685D2866-4E87-46F8-BCE1-3C7B2CBF94C5}" destId="{64970977-D377-46C8-B30B-6CFEF462CAF9}" srcOrd="1" destOrd="0" presId="urn:microsoft.com/office/officeart/2008/layout/VerticalCurvedList"/>
    <dgm:cxn modelId="{38283A92-A174-4FB4-A01C-0B286CA64095}" type="presParOf" srcId="{685D2866-4E87-46F8-BCE1-3C7B2CBF94C5}" destId="{E70CF7B4-A900-4C17-8C99-91B7C4A999BA}" srcOrd="2" destOrd="0" presId="urn:microsoft.com/office/officeart/2008/layout/VerticalCurvedList"/>
    <dgm:cxn modelId="{796FCE3F-BF4C-4C72-950F-1BED9DC424BE}" type="presParOf" srcId="{E70CF7B4-A900-4C17-8C99-91B7C4A999BA}" destId="{FA5BE2BC-0EC5-4E65-A080-D6A83B1D4B85}" srcOrd="0" destOrd="0" presId="urn:microsoft.com/office/officeart/2008/layout/VerticalCurvedList"/>
    <dgm:cxn modelId="{049317AD-A6E6-4B27-89E4-FA537B008AC0}" type="presParOf" srcId="{685D2866-4E87-46F8-BCE1-3C7B2CBF94C5}" destId="{35397C3E-BA0F-4410-9E66-C3E8127DD72F}" srcOrd="3" destOrd="0" presId="urn:microsoft.com/office/officeart/2008/layout/VerticalCurvedList"/>
    <dgm:cxn modelId="{CC9E2D42-DF1E-4348-AE30-41EB4A643E4E}" type="presParOf" srcId="{685D2866-4E87-46F8-BCE1-3C7B2CBF94C5}" destId="{4031CCF6-451B-48B7-BAFE-13A15137285E}" srcOrd="4" destOrd="0" presId="urn:microsoft.com/office/officeart/2008/layout/VerticalCurvedList"/>
    <dgm:cxn modelId="{C0655CC7-9374-41CB-B202-A8740727B32E}" type="presParOf" srcId="{4031CCF6-451B-48B7-BAFE-13A15137285E}" destId="{DDED9E9F-C302-4D48-9F31-B6B6F3535C84}" srcOrd="0" destOrd="0" presId="urn:microsoft.com/office/officeart/2008/layout/VerticalCurvedList"/>
    <dgm:cxn modelId="{88166335-8D6E-4FE7-A807-E55EFEB08F0D}" type="presParOf" srcId="{685D2866-4E87-46F8-BCE1-3C7B2CBF94C5}" destId="{6FA98F52-8D1E-47CE-9FD9-0256526E5563}" srcOrd="5" destOrd="0" presId="urn:microsoft.com/office/officeart/2008/layout/VerticalCurvedList"/>
    <dgm:cxn modelId="{95063A92-3A04-494E-AADD-9AF506189719}" type="presParOf" srcId="{685D2866-4E87-46F8-BCE1-3C7B2CBF94C5}" destId="{C20C88A5-97DE-48A4-A7A8-3B804DAC6129}" srcOrd="6" destOrd="0" presId="urn:microsoft.com/office/officeart/2008/layout/VerticalCurvedList"/>
    <dgm:cxn modelId="{F2470FA3-CE34-4690-9FE3-3F152A1DED48}" type="presParOf" srcId="{C20C88A5-97DE-48A4-A7A8-3B804DAC6129}" destId="{59EB6A25-8B12-4897-ABFC-F98B22277F5D}" srcOrd="0" destOrd="0" presId="urn:microsoft.com/office/officeart/2008/layout/VerticalCurvedList"/>
    <dgm:cxn modelId="{7B63997B-B9A1-4E00-B111-124ADB52D822}" type="presParOf" srcId="{685D2866-4E87-46F8-BCE1-3C7B2CBF94C5}" destId="{92A5F210-B018-4AA0-998F-283E32FF0807}" srcOrd="7" destOrd="0" presId="urn:microsoft.com/office/officeart/2008/layout/VerticalCurvedList"/>
    <dgm:cxn modelId="{992A8A83-779C-431D-BBA1-6DF45E6F8B0D}" type="presParOf" srcId="{685D2866-4E87-46F8-BCE1-3C7B2CBF94C5}" destId="{053554FD-3950-4793-86C2-1871C0BE1A3F}" srcOrd="8" destOrd="0" presId="urn:microsoft.com/office/officeart/2008/layout/VerticalCurvedList"/>
    <dgm:cxn modelId="{F7C1432F-AB4E-4D9C-BB93-4B8D60A25798}" type="presParOf" srcId="{053554FD-3950-4793-86C2-1871C0BE1A3F}" destId="{8ABC6FA9-4A11-41EF-8838-68C3679C2F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7B7E62-C069-478C-9B70-1A413F5F934A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7C3D2EE-89FE-46B4-8836-A4451E237A3D}">
      <dgm:prSet phldrT="[Testo]" custT="1"/>
      <dgm:spPr>
        <a:gradFill flip="none" rotWithShape="1">
          <a:gsLst>
            <a:gs pos="0">
              <a:schemeClr val="bg1"/>
            </a:gs>
            <a:gs pos="7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it-IT" sz="3200" u="none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Prima disobbedienza </a:t>
          </a:r>
        </a:p>
      </dgm:t>
    </dgm:pt>
    <dgm:pt modelId="{465AFDD1-44C6-4B75-BE45-460354C2C4A6}" type="parTrans" cxnId="{4B451327-83F9-40FD-B000-5BDF53FAAE94}">
      <dgm:prSet/>
      <dgm:spPr/>
      <dgm:t>
        <a:bodyPr/>
        <a:lstStyle/>
        <a:p>
          <a:endParaRPr lang="it-IT"/>
        </a:p>
      </dgm:t>
    </dgm:pt>
    <dgm:pt modelId="{DEAB6EA9-4C7A-4893-B15C-757DF57E5E7A}" type="sibTrans" cxnId="{4B451327-83F9-40FD-B000-5BDF53FAAE94}">
      <dgm:prSet/>
      <dgm:spPr/>
      <dgm:t>
        <a:bodyPr/>
        <a:lstStyle/>
        <a:p>
          <a:endParaRPr lang="it-IT"/>
        </a:p>
      </dgm:t>
    </dgm:pt>
    <dgm:pt modelId="{E8739165-283C-46F0-94C4-F11BDECC482D}">
      <dgm:prSet phldrT="[Testo]" custT="1"/>
      <dgm:spPr>
        <a:gradFill rotWithShape="0">
          <a:gsLst>
            <a:gs pos="0">
              <a:schemeClr val="bg1"/>
            </a:gs>
            <a:gs pos="77000">
              <a:srgbClr val="A66C9F"/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it-IT" sz="3200" u="none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Seconda disobbedienza</a:t>
          </a:r>
        </a:p>
      </dgm:t>
    </dgm:pt>
    <dgm:pt modelId="{5BDE1E16-D851-4592-9543-8C64E607041E}" type="parTrans" cxnId="{0B74D938-62B7-4277-A90A-C5BCC6B6A536}">
      <dgm:prSet/>
      <dgm:spPr/>
      <dgm:t>
        <a:bodyPr/>
        <a:lstStyle/>
        <a:p>
          <a:endParaRPr lang="it-IT"/>
        </a:p>
      </dgm:t>
    </dgm:pt>
    <dgm:pt modelId="{E0D6F06C-19AB-430F-BE4C-60F3D290742B}" type="sibTrans" cxnId="{0B74D938-62B7-4277-A90A-C5BCC6B6A536}">
      <dgm:prSet/>
      <dgm:spPr/>
      <dgm:t>
        <a:bodyPr/>
        <a:lstStyle/>
        <a:p>
          <a:endParaRPr lang="it-IT"/>
        </a:p>
      </dgm:t>
    </dgm:pt>
    <dgm:pt modelId="{B7CC9A49-A2CC-4CA8-A9C2-EDFE22A88D4B}">
      <dgm:prSet phldrT="[Testo]"/>
      <dgm:spPr/>
      <dgm:t>
        <a:bodyPr/>
        <a:lstStyle/>
        <a:p>
          <a:r>
            <a:rPr lang="it-IT" dirty="0"/>
            <a:t>ad ogni ostacolo con un numero diverso: </a:t>
          </a:r>
          <a:r>
            <a:rPr lang="it-IT" dirty="0">
              <a:solidFill>
                <a:srgbClr val="FF0000"/>
              </a:solidFill>
            </a:rPr>
            <a:t>20 penalità</a:t>
          </a:r>
          <a:r>
            <a:rPr lang="it-IT" dirty="0"/>
            <a:t>.</a:t>
          </a:r>
        </a:p>
      </dgm:t>
    </dgm:pt>
    <dgm:pt modelId="{4FEFEC58-4DCE-4832-83EB-C495AE8C832B}" type="parTrans" cxnId="{663EE431-DE5C-49B8-B898-DDA783B5EEF1}">
      <dgm:prSet/>
      <dgm:spPr/>
      <dgm:t>
        <a:bodyPr/>
        <a:lstStyle/>
        <a:p>
          <a:endParaRPr lang="it-IT"/>
        </a:p>
      </dgm:t>
    </dgm:pt>
    <dgm:pt modelId="{23EE64A1-65A3-4668-997A-54E15123CEB2}" type="sibTrans" cxnId="{663EE431-DE5C-49B8-B898-DDA783B5EEF1}">
      <dgm:prSet/>
      <dgm:spPr/>
      <dgm:t>
        <a:bodyPr/>
        <a:lstStyle/>
        <a:p>
          <a:endParaRPr lang="it-IT"/>
        </a:p>
      </dgm:t>
    </dgm:pt>
    <dgm:pt modelId="{080828B7-6CF6-43DF-816B-002508C35DED}">
      <dgm:prSet phldrT="[Testo]"/>
      <dgm:spPr/>
      <dgm:t>
        <a:bodyPr/>
        <a:lstStyle/>
        <a:p>
          <a:r>
            <a:rPr lang="it-IT" dirty="0"/>
            <a:t>ad ogni ostacolo con un numero diverso: </a:t>
          </a:r>
          <a:r>
            <a:rPr lang="it-IT" dirty="0">
              <a:solidFill>
                <a:srgbClr val="FF0000"/>
              </a:solidFill>
            </a:rPr>
            <a:t>20 penalità</a:t>
          </a:r>
          <a:r>
            <a:rPr lang="it-IT" dirty="0"/>
            <a:t>.</a:t>
          </a:r>
        </a:p>
      </dgm:t>
    </dgm:pt>
    <dgm:pt modelId="{813B56CF-900A-48EF-845E-394B6BBFBF08}" type="sibTrans" cxnId="{4F58C335-8297-46CB-B6F1-E16DF993E32D}">
      <dgm:prSet/>
      <dgm:spPr/>
      <dgm:t>
        <a:bodyPr/>
        <a:lstStyle/>
        <a:p>
          <a:endParaRPr lang="it-IT"/>
        </a:p>
      </dgm:t>
    </dgm:pt>
    <dgm:pt modelId="{67E0CF32-20B3-4C06-92C9-6AB3D524A030}" type="parTrans" cxnId="{4F58C335-8297-46CB-B6F1-E16DF993E32D}">
      <dgm:prSet/>
      <dgm:spPr/>
      <dgm:t>
        <a:bodyPr/>
        <a:lstStyle/>
        <a:p>
          <a:endParaRPr lang="it-IT"/>
        </a:p>
      </dgm:t>
    </dgm:pt>
    <dgm:pt modelId="{1FAE3CE8-0A92-4E9A-90FC-88FFD4679B2A}">
      <dgm:prSet phldrT="[Testo]" custT="1"/>
      <dgm:spPr>
        <a:gradFill rotWithShape="0">
          <a:gsLst>
            <a:gs pos="0">
              <a:schemeClr val="bg1"/>
            </a:gs>
            <a:gs pos="82000">
              <a:schemeClr val="accent6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it-IT" sz="3200" u="none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Seconda disobbedienza</a:t>
          </a:r>
        </a:p>
      </dgm:t>
    </dgm:pt>
    <dgm:pt modelId="{D9F82593-64A6-498A-8113-8832A0BA63C3}" type="sibTrans" cxnId="{72BD4B26-BB31-4901-8764-F4C14680A122}">
      <dgm:prSet/>
      <dgm:spPr/>
      <dgm:t>
        <a:bodyPr/>
        <a:lstStyle/>
        <a:p>
          <a:endParaRPr lang="it-IT"/>
        </a:p>
      </dgm:t>
    </dgm:pt>
    <dgm:pt modelId="{2531211E-4384-4221-BCC3-4A1295121F20}" type="parTrans" cxnId="{72BD4B26-BB31-4901-8764-F4C14680A122}">
      <dgm:prSet/>
      <dgm:spPr/>
      <dgm:t>
        <a:bodyPr/>
        <a:lstStyle/>
        <a:p>
          <a:endParaRPr lang="it-IT"/>
        </a:p>
      </dgm:t>
    </dgm:pt>
    <dgm:pt modelId="{E05086E7-CF83-431D-8391-DD139ECFFD94}">
      <dgm:prSet phldrT="[Testo]"/>
      <dgm:spPr/>
      <dgm:t>
        <a:bodyPr/>
        <a:lstStyle/>
        <a:p>
          <a:r>
            <a:rPr lang="it-IT" dirty="0"/>
            <a:t>allo stesso ostacolo (considerando i vari elementi di una combinazione come facenti parte dello stesso ostacolo): </a:t>
          </a:r>
          <a:r>
            <a:rPr lang="it-IT" dirty="0">
              <a:solidFill>
                <a:srgbClr val="FF0000"/>
              </a:solidFill>
            </a:rPr>
            <a:t>40 penalità</a:t>
          </a:r>
        </a:p>
      </dgm:t>
    </dgm:pt>
    <dgm:pt modelId="{B42B8927-8DC6-4B3D-83B5-C9EBB7BD5CE5}" type="sibTrans" cxnId="{9A4428E0-D85C-41D4-AB90-EB7AA3DD02AE}">
      <dgm:prSet/>
      <dgm:spPr/>
      <dgm:t>
        <a:bodyPr/>
        <a:lstStyle/>
        <a:p>
          <a:endParaRPr lang="it-IT"/>
        </a:p>
      </dgm:t>
    </dgm:pt>
    <dgm:pt modelId="{99A3A07A-9FD7-4014-98D3-3E1DD465879D}" type="parTrans" cxnId="{9A4428E0-D85C-41D4-AB90-EB7AA3DD02AE}">
      <dgm:prSet/>
      <dgm:spPr/>
      <dgm:t>
        <a:bodyPr/>
        <a:lstStyle/>
        <a:p>
          <a:endParaRPr lang="it-IT"/>
        </a:p>
      </dgm:t>
    </dgm:pt>
    <dgm:pt modelId="{755D0DBA-3A98-4373-AF30-B90D67C6DB8D}">
      <dgm:prSet custT="1"/>
      <dgm:spPr>
        <a:gradFill rotWithShape="0">
          <a:gsLst>
            <a:gs pos="0">
              <a:schemeClr val="bg1"/>
            </a:gs>
            <a:gs pos="86000">
              <a:schemeClr val="accent3">
                <a:lumMod val="75000"/>
              </a:schemeClr>
            </a:gs>
          </a:gsLst>
          <a:path path="circle">
            <a:fillToRect l="50000" t="50000" r="50000" b="50000"/>
          </a:path>
        </a:gradFill>
      </dgm:spPr>
      <dgm:t>
        <a:bodyPr/>
        <a:lstStyle/>
        <a:p>
          <a:r>
            <a:rPr lang="it-IT" sz="3200" u="none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Terza disobbedienza</a:t>
          </a:r>
        </a:p>
      </dgm:t>
    </dgm:pt>
    <dgm:pt modelId="{E7CE4999-0B76-4CC6-8BB2-C81939D799D5}" type="parTrans" cxnId="{7D43316A-A330-46FB-BEA2-BDF94D19EB08}">
      <dgm:prSet/>
      <dgm:spPr/>
      <dgm:t>
        <a:bodyPr/>
        <a:lstStyle/>
        <a:p>
          <a:endParaRPr lang="it-IT"/>
        </a:p>
      </dgm:t>
    </dgm:pt>
    <dgm:pt modelId="{DE6DB713-270D-494C-87A7-7882030271B1}" type="sibTrans" cxnId="{7D43316A-A330-46FB-BEA2-BDF94D19EB08}">
      <dgm:prSet/>
      <dgm:spPr/>
      <dgm:t>
        <a:bodyPr/>
        <a:lstStyle/>
        <a:p>
          <a:endParaRPr lang="it-IT"/>
        </a:p>
      </dgm:t>
    </dgm:pt>
    <dgm:pt modelId="{7A612982-5780-4DD3-BB91-FFD5077DEEE0}">
      <dgm:prSet phldrT="[Testo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it-IT" sz="2000" dirty="0">
              <a:solidFill>
                <a:srgbClr val="FF0000"/>
              </a:solidFill>
            </a:rPr>
            <a:t>eliminazione</a:t>
          </a:r>
          <a:r>
            <a:rPr lang="it-IT" sz="2000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gm:t>
    </dgm:pt>
    <dgm:pt modelId="{3660B8F5-3CAA-4241-97EF-535E614B21C7}" type="parTrans" cxnId="{6FB4682B-6169-4AD2-99A4-351E26D08A93}">
      <dgm:prSet/>
      <dgm:spPr/>
      <dgm:t>
        <a:bodyPr/>
        <a:lstStyle/>
        <a:p>
          <a:endParaRPr lang="it-IT"/>
        </a:p>
      </dgm:t>
    </dgm:pt>
    <dgm:pt modelId="{26AF39C0-E030-4C8A-BD8E-F04818E6FE2D}" type="sibTrans" cxnId="{6FB4682B-6169-4AD2-99A4-351E26D08A93}">
      <dgm:prSet/>
      <dgm:spPr/>
      <dgm:t>
        <a:bodyPr/>
        <a:lstStyle/>
        <a:p>
          <a:endParaRPr lang="it-IT"/>
        </a:p>
      </dgm:t>
    </dgm:pt>
    <dgm:pt modelId="{CE2A2A61-E068-4CA8-B297-A48A505E71EA}" type="pres">
      <dgm:prSet presAssocID="{307B7E62-C069-478C-9B70-1A413F5F934A}" presName="Name0" presStyleCnt="0">
        <dgm:presLayoutVars>
          <dgm:dir/>
          <dgm:animLvl val="lvl"/>
          <dgm:resizeHandles val="exact"/>
        </dgm:presLayoutVars>
      </dgm:prSet>
      <dgm:spPr/>
    </dgm:pt>
    <dgm:pt modelId="{7E3BAA3A-F248-48FC-848F-49D9B7661ECE}" type="pres">
      <dgm:prSet presAssocID="{77C3D2EE-89FE-46B4-8836-A4451E237A3D}" presName="linNode" presStyleCnt="0"/>
      <dgm:spPr/>
    </dgm:pt>
    <dgm:pt modelId="{395177CA-5720-4225-A5D7-701E70760E17}" type="pres">
      <dgm:prSet presAssocID="{77C3D2EE-89FE-46B4-8836-A4451E237A3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FC60790A-541C-483E-9974-B0FE7A6C6324}" type="pres">
      <dgm:prSet presAssocID="{77C3D2EE-89FE-46B4-8836-A4451E237A3D}" presName="descendantText" presStyleLbl="alignAccFollowNode1" presStyleIdx="0" presStyleCnt="3">
        <dgm:presLayoutVars>
          <dgm:bulletEnabled val="1"/>
        </dgm:presLayoutVars>
      </dgm:prSet>
      <dgm:spPr/>
    </dgm:pt>
    <dgm:pt modelId="{5FF3C3D1-3FF4-45B5-9EC3-64732E4AB2EA}" type="pres">
      <dgm:prSet presAssocID="{DEAB6EA9-4C7A-4893-B15C-757DF57E5E7A}" presName="sp" presStyleCnt="0"/>
      <dgm:spPr/>
    </dgm:pt>
    <dgm:pt modelId="{E2DCAFF4-BD61-41A1-B3DD-3B18C2670D2F}" type="pres">
      <dgm:prSet presAssocID="{E8739165-283C-46F0-94C4-F11BDECC482D}" presName="linNode" presStyleCnt="0"/>
      <dgm:spPr/>
    </dgm:pt>
    <dgm:pt modelId="{DE889A44-13FE-4281-82FE-81211C159FAE}" type="pres">
      <dgm:prSet presAssocID="{E8739165-283C-46F0-94C4-F11BDECC482D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CD2E941-EB85-450C-B664-7C269099EB3A}" type="pres">
      <dgm:prSet presAssocID="{E8739165-283C-46F0-94C4-F11BDECC482D}" presName="descendantText" presStyleLbl="alignAccFollowNode1" presStyleIdx="1" presStyleCnt="3">
        <dgm:presLayoutVars>
          <dgm:bulletEnabled val="1"/>
        </dgm:presLayoutVars>
      </dgm:prSet>
      <dgm:spPr/>
    </dgm:pt>
    <dgm:pt modelId="{2C73FE70-CB7B-4F72-9BD7-957AFD26D782}" type="pres">
      <dgm:prSet presAssocID="{E0D6F06C-19AB-430F-BE4C-60F3D290742B}" presName="sp" presStyleCnt="0"/>
      <dgm:spPr/>
    </dgm:pt>
    <dgm:pt modelId="{86AD4681-7071-421E-A082-C8B63AA61513}" type="pres">
      <dgm:prSet presAssocID="{1FAE3CE8-0A92-4E9A-90FC-88FFD4679B2A}" presName="linNode" presStyleCnt="0"/>
      <dgm:spPr/>
    </dgm:pt>
    <dgm:pt modelId="{36F940EB-1967-4CEE-981C-1DFBDACA7719}" type="pres">
      <dgm:prSet presAssocID="{1FAE3CE8-0A92-4E9A-90FC-88FFD4679B2A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41A764D-8D1E-41F7-9FE7-6CAFB3C51A61}" type="pres">
      <dgm:prSet presAssocID="{1FAE3CE8-0A92-4E9A-90FC-88FFD4679B2A}" presName="descendantText" presStyleLbl="alignAccFollowNode1" presStyleIdx="2" presStyleCnt="3">
        <dgm:presLayoutVars>
          <dgm:bulletEnabled val="1"/>
        </dgm:presLayoutVars>
      </dgm:prSet>
      <dgm:spPr/>
    </dgm:pt>
    <dgm:pt modelId="{30F4ED65-A983-4263-A297-FE81CE7CA5CF}" type="pres">
      <dgm:prSet presAssocID="{D9F82593-64A6-498A-8113-8832A0BA63C3}" presName="sp" presStyleCnt="0"/>
      <dgm:spPr/>
    </dgm:pt>
    <dgm:pt modelId="{933E82B1-700B-4016-9C50-E627F6B80DB9}" type="pres">
      <dgm:prSet presAssocID="{755D0DBA-3A98-4373-AF30-B90D67C6DB8D}" presName="linNode" presStyleCnt="0"/>
      <dgm:spPr/>
    </dgm:pt>
    <dgm:pt modelId="{E7DF539E-B57A-44A9-8DA1-90AFF5BBABCC}" type="pres">
      <dgm:prSet presAssocID="{755D0DBA-3A98-4373-AF30-B90D67C6DB8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6B163A5D-D64A-4B44-8113-4FDFC8FAA329}" type="pres">
      <dgm:prSet presAssocID="{DE6DB713-270D-494C-87A7-7882030271B1}" presName="sp" presStyleCnt="0"/>
      <dgm:spPr/>
    </dgm:pt>
    <dgm:pt modelId="{1ECFBF8D-01FE-41F8-8704-38517B325328}" type="pres">
      <dgm:prSet presAssocID="{7A612982-5780-4DD3-BB91-FFD5077DEEE0}" presName="linNode" presStyleCnt="0"/>
      <dgm:spPr/>
    </dgm:pt>
    <dgm:pt modelId="{86DC1D03-58F5-4136-8B44-0C3BC87E92C9}" type="pres">
      <dgm:prSet presAssocID="{7A612982-5780-4DD3-BB91-FFD5077DEEE0}" presName="parentText" presStyleLbl="node1" presStyleIdx="4" presStyleCnt="5" custScaleX="176587" custScaleY="88933" custLinFactX="167" custLinFactNeighborX="100000" custLinFactNeighborY="-98828">
        <dgm:presLayoutVars>
          <dgm:chMax val="1"/>
          <dgm:bulletEnabled val="1"/>
        </dgm:presLayoutVars>
      </dgm:prSet>
      <dgm:spPr/>
    </dgm:pt>
  </dgm:ptLst>
  <dgm:cxnLst>
    <dgm:cxn modelId="{F3606604-3911-41F1-9F5F-597CFBB4DAA0}" type="presOf" srcId="{755D0DBA-3A98-4373-AF30-B90D67C6DB8D}" destId="{E7DF539E-B57A-44A9-8DA1-90AFF5BBABCC}" srcOrd="0" destOrd="0" presId="urn:microsoft.com/office/officeart/2005/8/layout/vList5"/>
    <dgm:cxn modelId="{77544719-8D34-4565-BC83-3DFEBA16D714}" type="presOf" srcId="{77C3D2EE-89FE-46B4-8836-A4451E237A3D}" destId="{395177CA-5720-4225-A5D7-701E70760E17}" srcOrd="0" destOrd="0" presId="urn:microsoft.com/office/officeart/2005/8/layout/vList5"/>
    <dgm:cxn modelId="{72BD4B26-BB31-4901-8764-F4C14680A122}" srcId="{307B7E62-C069-478C-9B70-1A413F5F934A}" destId="{1FAE3CE8-0A92-4E9A-90FC-88FFD4679B2A}" srcOrd="2" destOrd="0" parTransId="{2531211E-4384-4221-BCC3-4A1295121F20}" sibTransId="{D9F82593-64A6-498A-8113-8832A0BA63C3}"/>
    <dgm:cxn modelId="{4B451327-83F9-40FD-B000-5BDF53FAAE94}" srcId="{307B7E62-C069-478C-9B70-1A413F5F934A}" destId="{77C3D2EE-89FE-46B4-8836-A4451E237A3D}" srcOrd="0" destOrd="0" parTransId="{465AFDD1-44C6-4B75-BE45-460354C2C4A6}" sibTransId="{DEAB6EA9-4C7A-4893-B15C-757DF57E5E7A}"/>
    <dgm:cxn modelId="{6FB4682B-6169-4AD2-99A4-351E26D08A93}" srcId="{307B7E62-C069-478C-9B70-1A413F5F934A}" destId="{7A612982-5780-4DD3-BB91-FFD5077DEEE0}" srcOrd="4" destOrd="0" parTransId="{3660B8F5-3CAA-4241-97EF-535E614B21C7}" sibTransId="{26AF39C0-E030-4C8A-BD8E-F04818E6FE2D}"/>
    <dgm:cxn modelId="{663EE431-DE5C-49B8-B898-DDA783B5EEF1}" srcId="{E8739165-283C-46F0-94C4-F11BDECC482D}" destId="{B7CC9A49-A2CC-4CA8-A9C2-EDFE22A88D4B}" srcOrd="0" destOrd="0" parTransId="{4FEFEC58-4DCE-4832-83EB-C495AE8C832B}" sibTransId="{23EE64A1-65A3-4668-997A-54E15123CEB2}"/>
    <dgm:cxn modelId="{4F58C335-8297-46CB-B6F1-E16DF993E32D}" srcId="{77C3D2EE-89FE-46B4-8836-A4451E237A3D}" destId="{080828B7-6CF6-43DF-816B-002508C35DED}" srcOrd="0" destOrd="0" parTransId="{67E0CF32-20B3-4C06-92C9-6AB3D524A030}" sibTransId="{813B56CF-900A-48EF-845E-394B6BBFBF08}"/>
    <dgm:cxn modelId="{0B74D938-62B7-4277-A90A-C5BCC6B6A536}" srcId="{307B7E62-C069-478C-9B70-1A413F5F934A}" destId="{E8739165-283C-46F0-94C4-F11BDECC482D}" srcOrd="1" destOrd="0" parTransId="{5BDE1E16-D851-4592-9543-8C64E607041E}" sibTransId="{E0D6F06C-19AB-430F-BE4C-60F3D290742B}"/>
    <dgm:cxn modelId="{EEE3BC60-08A0-4EF1-8860-766EF4F2052A}" type="presOf" srcId="{B7CC9A49-A2CC-4CA8-A9C2-EDFE22A88D4B}" destId="{ACD2E941-EB85-450C-B664-7C269099EB3A}" srcOrd="0" destOrd="0" presId="urn:microsoft.com/office/officeart/2005/8/layout/vList5"/>
    <dgm:cxn modelId="{1C55AD49-172C-444D-96F7-1AC4ACA6B3FA}" type="presOf" srcId="{1FAE3CE8-0A92-4E9A-90FC-88FFD4679B2A}" destId="{36F940EB-1967-4CEE-981C-1DFBDACA7719}" srcOrd="0" destOrd="0" presId="urn:microsoft.com/office/officeart/2005/8/layout/vList5"/>
    <dgm:cxn modelId="{7D43316A-A330-46FB-BEA2-BDF94D19EB08}" srcId="{307B7E62-C069-478C-9B70-1A413F5F934A}" destId="{755D0DBA-3A98-4373-AF30-B90D67C6DB8D}" srcOrd="3" destOrd="0" parTransId="{E7CE4999-0B76-4CC6-8BB2-C81939D799D5}" sibTransId="{DE6DB713-270D-494C-87A7-7882030271B1}"/>
    <dgm:cxn modelId="{94BD007D-C9B9-485F-9837-420EC9B1345A}" type="presOf" srcId="{E05086E7-CF83-431D-8391-DD139ECFFD94}" destId="{841A764D-8D1E-41F7-9FE7-6CAFB3C51A61}" srcOrd="0" destOrd="0" presId="urn:microsoft.com/office/officeart/2005/8/layout/vList5"/>
    <dgm:cxn modelId="{BD129A7D-67B9-44FC-A436-D9E8021F4351}" type="presOf" srcId="{E8739165-283C-46F0-94C4-F11BDECC482D}" destId="{DE889A44-13FE-4281-82FE-81211C159FAE}" srcOrd="0" destOrd="0" presId="urn:microsoft.com/office/officeart/2005/8/layout/vList5"/>
    <dgm:cxn modelId="{D13E53B4-670D-4385-A64E-B7BDA56B8D7D}" type="presOf" srcId="{7A612982-5780-4DD3-BB91-FFD5077DEEE0}" destId="{86DC1D03-58F5-4136-8B44-0C3BC87E92C9}" srcOrd="0" destOrd="0" presId="urn:microsoft.com/office/officeart/2005/8/layout/vList5"/>
    <dgm:cxn modelId="{C5B1D6D4-F81B-481F-9DE5-F0F811CCD240}" type="presOf" srcId="{080828B7-6CF6-43DF-816B-002508C35DED}" destId="{FC60790A-541C-483E-9974-B0FE7A6C6324}" srcOrd="0" destOrd="0" presId="urn:microsoft.com/office/officeart/2005/8/layout/vList5"/>
    <dgm:cxn modelId="{9A4428E0-D85C-41D4-AB90-EB7AA3DD02AE}" srcId="{1FAE3CE8-0A92-4E9A-90FC-88FFD4679B2A}" destId="{E05086E7-CF83-431D-8391-DD139ECFFD94}" srcOrd="0" destOrd="0" parTransId="{99A3A07A-9FD7-4014-98D3-3E1DD465879D}" sibTransId="{B42B8927-8DC6-4B3D-83B5-C9EBB7BD5CE5}"/>
    <dgm:cxn modelId="{ECFD89E3-4CBB-43D6-8979-BF95E9962A3C}" type="presOf" srcId="{307B7E62-C069-478C-9B70-1A413F5F934A}" destId="{CE2A2A61-E068-4CA8-B297-A48A505E71EA}" srcOrd="0" destOrd="0" presId="urn:microsoft.com/office/officeart/2005/8/layout/vList5"/>
    <dgm:cxn modelId="{57982DD2-682A-4EB9-846E-E77D15D176D1}" type="presParOf" srcId="{CE2A2A61-E068-4CA8-B297-A48A505E71EA}" destId="{7E3BAA3A-F248-48FC-848F-49D9B7661ECE}" srcOrd="0" destOrd="0" presId="urn:microsoft.com/office/officeart/2005/8/layout/vList5"/>
    <dgm:cxn modelId="{297B355A-AD09-4843-9737-3CD4056DE311}" type="presParOf" srcId="{7E3BAA3A-F248-48FC-848F-49D9B7661ECE}" destId="{395177CA-5720-4225-A5D7-701E70760E17}" srcOrd="0" destOrd="0" presId="urn:microsoft.com/office/officeart/2005/8/layout/vList5"/>
    <dgm:cxn modelId="{ECE63CE2-97FA-450D-BBEB-A238BEDC07E5}" type="presParOf" srcId="{7E3BAA3A-F248-48FC-848F-49D9B7661ECE}" destId="{FC60790A-541C-483E-9974-B0FE7A6C6324}" srcOrd="1" destOrd="0" presId="urn:microsoft.com/office/officeart/2005/8/layout/vList5"/>
    <dgm:cxn modelId="{C0A5A86A-D141-4D8F-890A-9F1B28F759D7}" type="presParOf" srcId="{CE2A2A61-E068-4CA8-B297-A48A505E71EA}" destId="{5FF3C3D1-3FF4-45B5-9EC3-64732E4AB2EA}" srcOrd="1" destOrd="0" presId="urn:microsoft.com/office/officeart/2005/8/layout/vList5"/>
    <dgm:cxn modelId="{35F07C03-1392-4F52-88CD-42B3A8685C97}" type="presParOf" srcId="{CE2A2A61-E068-4CA8-B297-A48A505E71EA}" destId="{E2DCAFF4-BD61-41A1-B3DD-3B18C2670D2F}" srcOrd="2" destOrd="0" presId="urn:microsoft.com/office/officeart/2005/8/layout/vList5"/>
    <dgm:cxn modelId="{FD00E1A1-0907-4BD6-96B3-2C5E0914A73A}" type="presParOf" srcId="{E2DCAFF4-BD61-41A1-B3DD-3B18C2670D2F}" destId="{DE889A44-13FE-4281-82FE-81211C159FAE}" srcOrd="0" destOrd="0" presId="urn:microsoft.com/office/officeart/2005/8/layout/vList5"/>
    <dgm:cxn modelId="{58744F20-07CC-4C2E-BE30-C4FBCBA7DD9B}" type="presParOf" srcId="{E2DCAFF4-BD61-41A1-B3DD-3B18C2670D2F}" destId="{ACD2E941-EB85-450C-B664-7C269099EB3A}" srcOrd="1" destOrd="0" presId="urn:microsoft.com/office/officeart/2005/8/layout/vList5"/>
    <dgm:cxn modelId="{12DCA571-D82F-4223-84FC-1EEDAD1A390B}" type="presParOf" srcId="{CE2A2A61-E068-4CA8-B297-A48A505E71EA}" destId="{2C73FE70-CB7B-4F72-9BD7-957AFD26D782}" srcOrd="3" destOrd="0" presId="urn:microsoft.com/office/officeart/2005/8/layout/vList5"/>
    <dgm:cxn modelId="{0FE90666-1B12-4C63-A63F-3E5121807F85}" type="presParOf" srcId="{CE2A2A61-E068-4CA8-B297-A48A505E71EA}" destId="{86AD4681-7071-421E-A082-C8B63AA61513}" srcOrd="4" destOrd="0" presId="urn:microsoft.com/office/officeart/2005/8/layout/vList5"/>
    <dgm:cxn modelId="{7E7414D9-C9D5-4E9E-BD6A-D7D3153BDC34}" type="presParOf" srcId="{86AD4681-7071-421E-A082-C8B63AA61513}" destId="{36F940EB-1967-4CEE-981C-1DFBDACA7719}" srcOrd="0" destOrd="0" presId="urn:microsoft.com/office/officeart/2005/8/layout/vList5"/>
    <dgm:cxn modelId="{98E8C72A-53C0-4A8B-9EE4-895BED30ACF3}" type="presParOf" srcId="{86AD4681-7071-421E-A082-C8B63AA61513}" destId="{841A764D-8D1E-41F7-9FE7-6CAFB3C51A61}" srcOrd="1" destOrd="0" presId="urn:microsoft.com/office/officeart/2005/8/layout/vList5"/>
    <dgm:cxn modelId="{4792357B-113C-42D4-9129-CE6693F0860C}" type="presParOf" srcId="{CE2A2A61-E068-4CA8-B297-A48A505E71EA}" destId="{30F4ED65-A983-4263-A297-FE81CE7CA5CF}" srcOrd="5" destOrd="0" presId="urn:microsoft.com/office/officeart/2005/8/layout/vList5"/>
    <dgm:cxn modelId="{35603EEF-BCFA-45D4-844B-6197D3DACC86}" type="presParOf" srcId="{CE2A2A61-E068-4CA8-B297-A48A505E71EA}" destId="{933E82B1-700B-4016-9C50-E627F6B80DB9}" srcOrd="6" destOrd="0" presId="urn:microsoft.com/office/officeart/2005/8/layout/vList5"/>
    <dgm:cxn modelId="{75305429-ED9C-4077-A532-1A2700770208}" type="presParOf" srcId="{933E82B1-700B-4016-9C50-E627F6B80DB9}" destId="{E7DF539E-B57A-44A9-8DA1-90AFF5BBABCC}" srcOrd="0" destOrd="0" presId="urn:microsoft.com/office/officeart/2005/8/layout/vList5"/>
    <dgm:cxn modelId="{05910035-A5E1-4CDC-9DFF-7639CCF9E627}" type="presParOf" srcId="{CE2A2A61-E068-4CA8-B297-A48A505E71EA}" destId="{6B163A5D-D64A-4B44-8113-4FDFC8FAA329}" srcOrd="7" destOrd="0" presId="urn:microsoft.com/office/officeart/2005/8/layout/vList5"/>
    <dgm:cxn modelId="{6477CB8F-6BFF-4BC2-82AE-A7DF5271A2C9}" type="presParOf" srcId="{CE2A2A61-E068-4CA8-B297-A48A505E71EA}" destId="{1ECFBF8D-01FE-41F8-8704-38517B325328}" srcOrd="8" destOrd="0" presId="urn:microsoft.com/office/officeart/2005/8/layout/vList5"/>
    <dgm:cxn modelId="{F398C074-3EB1-4623-8723-F16D04DBBE26}" type="presParOf" srcId="{1ECFBF8D-01FE-41F8-8704-38517B325328}" destId="{86DC1D03-58F5-4136-8B44-0C3BC87E92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910-2483-4356-974A-B299399F8A5F}">
      <dsp:nvSpPr>
        <dsp:cNvPr id="0" name=""/>
        <dsp:cNvSpPr/>
      </dsp:nvSpPr>
      <dsp:spPr>
        <a:xfrm>
          <a:off x="0" y="16480"/>
          <a:ext cx="8669867" cy="1962675"/>
        </a:xfrm>
        <a:prstGeom prst="roundRect">
          <a:avLst/>
        </a:prstGeom>
        <a:gradFill flip="none"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4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Superamento del tempo prescritto</a:t>
          </a:r>
          <a:endParaRPr lang="it-IT" sz="3200" b="0" u="none" kern="1200" dirty="0">
            <a:solidFill>
              <a:schemeClr val="tx1"/>
            </a:solidFill>
            <a:effectLst/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u="none" kern="1200" dirty="0">
              <a:solidFill>
                <a:schemeClr val="tx1"/>
              </a:solidFill>
              <a:effectLst/>
            </a:rPr>
            <a:t>- Per ogni secondo iniziato in più del tempo prescritto:</a:t>
          </a:r>
        </a:p>
      </dsp:txBody>
      <dsp:txXfrm>
        <a:off x="95810" y="112290"/>
        <a:ext cx="8478247" cy="1771055"/>
      </dsp:txXfrm>
    </dsp:sp>
    <dsp:sp modelId="{6E7F8667-6EEC-4AE7-B0D3-428C644C4ADE}">
      <dsp:nvSpPr>
        <dsp:cNvPr id="0" name=""/>
        <dsp:cNvSpPr/>
      </dsp:nvSpPr>
      <dsp:spPr>
        <a:xfrm>
          <a:off x="0" y="1979155"/>
          <a:ext cx="8669867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26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3200" kern="1200" dirty="0">
              <a:solidFill>
                <a:schemeClr val="tx1"/>
              </a:solidFill>
            </a:rPr>
            <a:t>Cross: </a:t>
          </a:r>
          <a:r>
            <a:rPr lang="it-IT" sz="3200" kern="1200" dirty="0">
              <a:solidFill>
                <a:srgbClr val="FF0000"/>
              </a:solidFill>
            </a:rPr>
            <a:t>0.4 penalità</a:t>
          </a:r>
        </a:p>
      </dsp:txBody>
      <dsp:txXfrm>
        <a:off x="0" y="1979155"/>
        <a:ext cx="8669867" cy="910800"/>
      </dsp:txXfrm>
    </dsp:sp>
    <dsp:sp modelId="{4F004ED0-1ACB-441D-91AB-5C21ADEFEA12}">
      <dsp:nvSpPr>
        <dsp:cNvPr id="0" name=""/>
        <dsp:cNvSpPr/>
      </dsp:nvSpPr>
      <dsp:spPr>
        <a:xfrm>
          <a:off x="0" y="2889955"/>
          <a:ext cx="8669867" cy="1962675"/>
        </a:xfrm>
        <a:prstGeom prst="roundRect">
          <a:avLst/>
        </a:prstGeom>
        <a:gradFill flip="none" rotWithShape="0">
          <a:gsLst>
            <a:gs pos="0">
              <a:schemeClr val="accent3">
                <a:lumMod val="50000"/>
              </a:schemeClr>
            </a:gs>
            <a:gs pos="85000">
              <a:schemeClr val="bg1">
                <a:lumMod val="95000"/>
              </a:schemeClr>
            </a:gs>
            <a:gs pos="34000">
              <a:schemeClr val="accent3">
                <a:lumMod val="60000"/>
                <a:lumOff val="40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Superamento del tempo limite</a:t>
          </a:r>
        </a:p>
      </dsp:txBody>
      <dsp:txXfrm>
        <a:off x="95810" y="2985765"/>
        <a:ext cx="8478247" cy="1771055"/>
      </dsp:txXfrm>
    </dsp:sp>
    <dsp:sp modelId="{99F97B86-7F5E-46B9-A863-5319AD1AC024}">
      <dsp:nvSpPr>
        <dsp:cNvPr id="0" name=""/>
        <dsp:cNvSpPr/>
      </dsp:nvSpPr>
      <dsp:spPr>
        <a:xfrm>
          <a:off x="0" y="4852630"/>
          <a:ext cx="8669867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26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3200" kern="1200" dirty="0">
              <a:solidFill>
                <a:schemeClr val="tx1"/>
              </a:solidFill>
            </a:rPr>
            <a:t> </a:t>
          </a:r>
          <a:r>
            <a:rPr lang="it-IT" sz="3200" kern="1200" dirty="0">
              <a:solidFill>
                <a:srgbClr val="FF0000"/>
              </a:solidFill>
            </a:rPr>
            <a:t>eliminazione</a:t>
          </a:r>
        </a:p>
      </dsp:txBody>
      <dsp:txXfrm>
        <a:off x="0" y="4852630"/>
        <a:ext cx="8669867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15910-2483-4356-974A-B299399F8A5F}">
      <dsp:nvSpPr>
        <dsp:cNvPr id="0" name=""/>
        <dsp:cNvSpPr/>
      </dsp:nvSpPr>
      <dsp:spPr>
        <a:xfrm>
          <a:off x="0" y="596755"/>
          <a:ext cx="8669867" cy="121680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85000">
              <a:schemeClr val="bg1">
                <a:lumMod val="95000"/>
              </a:schemeClr>
            </a:gs>
            <a:gs pos="34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b="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Caduta del cavaliere</a:t>
          </a:r>
        </a:p>
      </dsp:txBody>
      <dsp:txXfrm>
        <a:off x="59399" y="656154"/>
        <a:ext cx="8551069" cy="1098002"/>
      </dsp:txXfrm>
    </dsp:sp>
    <dsp:sp modelId="{6E7F8667-6EEC-4AE7-B0D3-428C644C4ADE}">
      <dsp:nvSpPr>
        <dsp:cNvPr id="0" name=""/>
        <dsp:cNvSpPr/>
      </dsp:nvSpPr>
      <dsp:spPr>
        <a:xfrm>
          <a:off x="0" y="1813555"/>
          <a:ext cx="866986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268" tIns="50800" rIns="284480" bIns="508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4000" kern="1200" dirty="0">
              <a:solidFill>
                <a:srgbClr val="FF0000"/>
              </a:solidFill>
            </a:rPr>
            <a:t>eliminazione</a:t>
          </a:r>
        </a:p>
      </dsp:txBody>
      <dsp:txXfrm>
        <a:off x="0" y="1813555"/>
        <a:ext cx="8669867" cy="1076400"/>
      </dsp:txXfrm>
    </dsp:sp>
    <dsp:sp modelId="{4F004ED0-1ACB-441D-91AB-5C21ADEFEA12}">
      <dsp:nvSpPr>
        <dsp:cNvPr id="0" name=""/>
        <dsp:cNvSpPr/>
      </dsp:nvSpPr>
      <dsp:spPr>
        <a:xfrm>
          <a:off x="0" y="2889955"/>
          <a:ext cx="8669867" cy="1216800"/>
        </a:xfrm>
        <a:prstGeom prst="roundRect">
          <a:avLst/>
        </a:prstGeom>
        <a:gradFill flip="none" rotWithShape="0">
          <a:gsLst>
            <a:gs pos="0">
              <a:srgbClr val="7030A0"/>
            </a:gs>
            <a:gs pos="85000">
              <a:schemeClr val="bg1">
                <a:lumMod val="95000"/>
              </a:schemeClr>
            </a:gs>
            <a:gs pos="34000">
              <a:srgbClr val="A66C9F"/>
            </a:gs>
          </a:gsLst>
          <a:lin ang="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Caduta del cavallo</a:t>
          </a:r>
        </a:p>
      </dsp:txBody>
      <dsp:txXfrm>
        <a:off x="59399" y="2949354"/>
        <a:ext cx="8551069" cy="1098002"/>
      </dsp:txXfrm>
    </dsp:sp>
    <dsp:sp modelId="{99F97B86-7F5E-46B9-A863-5319AD1AC024}">
      <dsp:nvSpPr>
        <dsp:cNvPr id="0" name=""/>
        <dsp:cNvSpPr/>
      </dsp:nvSpPr>
      <dsp:spPr>
        <a:xfrm>
          <a:off x="0" y="4106755"/>
          <a:ext cx="8669867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26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3200" kern="1200" dirty="0">
              <a:solidFill>
                <a:schemeClr val="tx1"/>
              </a:solidFill>
            </a:rPr>
            <a:t> </a:t>
          </a:r>
          <a:r>
            <a:rPr lang="it-IT" sz="4000" kern="1200" dirty="0">
              <a:solidFill>
                <a:srgbClr val="FF0000"/>
              </a:solidFill>
            </a:rPr>
            <a:t>eliminazione</a:t>
          </a:r>
        </a:p>
      </dsp:txBody>
      <dsp:txXfrm>
        <a:off x="0" y="4106755"/>
        <a:ext cx="8669867" cy="1076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4F10-24A3-4737-A21B-ABDE87AB838F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70977-D377-46C8-B30B-6CFEF462CAF9}">
      <dsp:nvSpPr>
        <dsp:cNvPr id="0" name=""/>
        <dsp:cNvSpPr/>
      </dsp:nvSpPr>
      <dsp:spPr>
        <a:xfrm>
          <a:off x="543098" y="361128"/>
          <a:ext cx="10759118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Zoppia o affaticamento del cavallo</a:t>
          </a:r>
        </a:p>
      </dsp:txBody>
      <dsp:txXfrm>
        <a:off x="543098" y="361128"/>
        <a:ext cx="10759118" cy="722720"/>
      </dsp:txXfrm>
    </dsp:sp>
    <dsp:sp modelId="{FA5BE2BC-0EC5-4E65-A080-D6A83B1D4B85}">
      <dsp:nvSpPr>
        <dsp:cNvPr id="0" name=""/>
        <dsp:cNvSpPr/>
      </dsp:nvSpPr>
      <dsp:spPr>
        <a:xfrm>
          <a:off x="91398" y="270788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397C3E-BA0F-4410-9E66-C3E8127DD72F}">
      <dsp:nvSpPr>
        <dsp:cNvPr id="0" name=""/>
        <dsp:cNvSpPr/>
      </dsp:nvSpPr>
      <dsp:spPr>
        <a:xfrm>
          <a:off x="1060978" y="1444862"/>
          <a:ext cx="10241238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Crudeltà verso il cavallo</a:t>
          </a:r>
        </a:p>
      </dsp:txBody>
      <dsp:txXfrm>
        <a:off x="1060978" y="1444862"/>
        <a:ext cx="10241238" cy="722720"/>
      </dsp:txXfrm>
    </dsp:sp>
    <dsp:sp modelId="{DDED9E9F-C302-4D48-9F31-B6B6F3535C84}">
      <dsp:nvSpPr>
        <dsp:cNvPr id="0" name=""/>
        <dsp:cNvSpPr/>
      </dsp:nvSpPr>
      <dsp:spPr>
        <a:xfrm>
          <a:off x="609278" y="1354522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A98F52-8D1E-47CE-9FD9-0256526E5563}">
      <dsp:nvSpPr>
        <dsp:cNvPr id="0" name=""/>
        <dsp:cNvSpPr/>
      </dsp:nvSpPr>
      <dsp:spPr>
        <a:xfrm>
          <a:off x="1219926" y="2528595"/>
          <a:ext cx="10082291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Partecipare alla prova con bardatura non autorizzata</a:t>
          </a:r>
        </a:p>
      </dsp:txBody>
      <dsp:txXfrm>
        <a:off x="1219926" y="2528595"/>
        <a:ext cx="10082291" cy="722720"/>
      </dsp:txXfrm>
    </dsp:sp>
    <dsp:sp modelId="{59EB6A25-8B12-4897-ABFC-F98B22277F5D}">
      <dsp:nvSpPr>
        <dsp:cNvPr id="0" name=""/>
        <dsp:cNvSpPr/>
      </dsp:nvSpPr>
      <dsp:spPr>
        <a:xfrm>
          <a:off x="768226" y="2438255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A5F210-B018-4AA0-998F-283E32FF0807}">
      <dsp:nvSpPr>
        <dsp:cNvPr id="0" name=""/>
        <dsp:cNvSpPr/>
      </dsp:nvSpPr>
      <dsp:spPr>
        <a:xfrm>
          <a:off x="1060978" y="3612328"/>
          <a:ext cx="10241238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Non indossare il giubbetto protettivo</a:t>
          </a:r>
        </a:p>
      </dsp:txBody>
      <dsp:txXfrm>
        <a:off x="1060978" y="3612328"/>
        <a:ext cx="10241238" cy="722720"/>
      </dsp:txXfrm>
    </dsp:sp>
    <dsp:sp modelId="{8ABC6FA9-4A11-41EF-8838-68C3679C2FF5}">
      <dsp:nvSpPr>
        <dsp:cNvPr id="0" name=""/>
        <dsp:cNvSpPr/>
      </dsp:nvSpPr>
      <dsp:spPr>
        <a:xfrm>
          <a:off x="609278" y="3521988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45EF6F1-A849-467E-8184-8E79681A49A8}">
      <dsp:nvSpPr>
        <dsp:cNvPr id="0" name=""/>
        <dsp:cNvSpPr/>
      </dsp:nvSpPr>
      <dsp:spPr>
        <a:xfrm>
          <a:off x="543098" y="4696062"/>
          <a:ext cx="10759118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/>
            <a:t>Errore di percorso non rettificato</a:t>
          </a:r>
        </a:p>
      </dsp:txBody>
      <dsp:txXfrm>
        <a:off x="543098" y="4696062"/>
        <a:ext cx="10759118" cy="722720"/>
      </dsp:txXfrm>
    </dsp:sp>
    <dsp:sp modelId="{51F8FBD9-9487-4B67-9122-06B9A606A251}">
      <dsp:nvSpPr>
        <dsp:cNvPr id="0" name=""/>
        <dsp:cNvSpPr/>
      </dsp:nvSpPr>
      <dsp:spPr>
        <a:xfrm>
          <a:off x="91398" y="4605722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4F10-24A3-4737-A21B-ABDE87AB838F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70977-D377-46C8-B30B-6CFEF462CAF9}">
      <dsp:nvSpPr>
        <dsp:cNvPr id="0" name=""/>
        <dsp:cNvSpPr/>
      </dsp:nvSpPr>
      <dsp:spPr>
        <a:xfrm>
          <a:off x="543098" y="361128"/>
          <a:ext cx="10665281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Omissione di un ostacolo e/o di un passaggio obbligato </a:t>
          </a:r>
        </a:p>
      </dsp:txBody>
      <dsp:txXfrm>
        <a:off x="543098" y="361128"/>
        <a:ext cx="10665281" cy="722720"/>
      </dsp:txXfrm>
    </dsp:sp>
    <dsp:sp modelId="{FA5BE2BC-0EC5-4E65-A080-D6A83B1D4B85}">
      <dsp:nvSpPr>
        <dsp:cNvPr id="0" name=""/>
        <dsp:cNvSpPr/>
      </dsp:nvSpPr>
      <dsp:spPr>
        <a:xfrm>
          <a:off x="91398" y="270788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397C3E-BA0F-4410-9E66-C3E8127DD72F}">
      <dsp:nvSpPr>
        <dsp:cNvPr id="0" name=""/>
        <dsp:cNvSpPr/>
      </dsp:nvSpPr>
      <dsp:spPr>
        <a:xfrm>
          <a:off x="1060978" y="1444862"/>
          <a:ext cx="10147401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Saltare o tentare di saltare, anche con errore, un ostacolo non nell’ordine, o superare un passaggio obbligato non nell’ordine</a:t>
          </a:r>
        </a:p>
      </dsp:txBody>
      <dsp:txXfrm>
        <a:off x="1060978" y="1444862"/>
        <a:ext cx="10147401" cy="722720"/>
      </dsp:txXfrm>
    </dsp:sp>
    <dsp:sp modelId="{DDED9E9F-C302-4D48-9F31-B6B6F3535C84}">
      <dsp:nvSpPr>
        <dsp:cNvPr id="0" name=""/>
        <dsp:cNvSpPr/>
      </dsp:nvSpPr>
      <dsp:spPr>
        <a:xfrm>
          <a:off x="609278" y="1354522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A98F52-8D1E-47CE-9FD9-0256526E5563}">
      <dsp:nvSpPr>
        <dsp:cNvPr id="0" name=""/>
        <dsp:cNvSpPr/>
      </dsp:nvSpPr>
      <dsp:spPr>
        <a:xfrm>
          <a:off x="1219926" y="2528595"/>
          <a:ext cx="9988454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Saltare un ostacolo non nel senso indicato dalle bandierine</a:t>
          </a:r>
        </a:p>
      </dsp:txBody>
      <dsp:txXfrm>
        <a:off x="1219926" y="2528595"/>
        <a:ext cx="9988454" cy="722720"/>
      </dsp:txXfrm>
    </dsp:sp>
    <dsp:sp modelId="{59EB6A25-8B12-4897-ABFC-F98B22277F5D}">
      <dsp:nvSpPr>
        <dsp:cNvPr id="0" name=""/>
        <dsp:cNvSpPr/>
      </dsp:nvSpPr>
      <dsp:spPr>
        <a:xfrm>
          <a:off x="768226" y="2438255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A5F210-B018-4AA0-998F-283E32FF0807}">
      <dsp:nvSpPr>
        <dsp:cNvPr id="0" name=""/>
        <dsp:cNvSpPr/>
      </dsp:nvSpPr>
      <dsp:spPr>
        <a:xfrm>
          <a:off x="1060978" y="3612328"/>
          <a:ext cx="10147401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Saltare un ostacolo già saltato</a:t>
          </a:r>
        </a:p>
      </dsp:txBody>
      <dsp:txXfrm>
        <a:off x="1060978" y="3612328"/>
        <a:ext cx="10147401" cy="722720"/>
      </dsp:txXfrm>
    </dsp:sp>
    <dsp:sp modelId="{8ABC6FA9-4A11-41EF-8838-68C3679C2FF5}">
      <dsp:nvSpPr>
        <dsp:cNvPr id="0" name=""/>
        <dsp:cNvSpPr/>
      </dsp:nvSpPr>
      <dsp:spPr>
        <a:xfrm>
          <a:off x="609278" y="3521988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45EF6F1-A849-467E-8184-8E79681A49A8}">
      <dsp:nvSpPr>
        <dsp:cNvPr id="0" name=""/>
        <dsp:cNvSpPr/>
      </dsp:nvSpPr>
      <dsp:spPr>
        <a:xfrm>
          <a:off x="543098" y="4696062"/>
          <a:ext cx="10665281" cy="722720"/>
        </a:xfrm>
        <a:prstGeom prst="rect">
          <a:avLst/>
        </a:prstGeom>
        <a:gradFill rotWithShape="0">
          <a:gsLst>
            <a:gs pos="0">
              <a:srgbClr val="1B7080"/>
            </a:gs>
            <a:gs pos="85000">
              <a:schemeClr val="bg1">
                <a:lumMod val="95000"/>
              </a:schemeClr>
            </a:gs>
            <a:gs pos="31000">
              <a:schemeClr val="accent1">
                <a:lumMod val="75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365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Saltare o tentare di saltare un ostacolo senza casco di protezione o con il sottogola staccato</a:t>
          </a:r>
        </a:p>
      </dsp:txBody>
      <dsp:txXfrm>
        <a:off x="543098" y="4696062"/>
        <a:ext cx="10665281" cy="722720"/>
      </dsp:txXfrm>
    </dsp:sp>
    <dsp:sp modelId="{51F8FBD9-9487-4B67-9122-06B9A606A251}">
      <dsp:nvSpPr>
        <dsp:cNvPr id="0" name=""/>
        <dsp:cNvSpPr/>
      </dsp:nvSpPr>
      <dsp:spPr>
        <a:xfrm>
          <a:off x="91398" y="4605722"/>
          <a:ext cx="903400" cy="9034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4F10-24A3-4737-A21B-ABDE87AB838F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70977-D377-46C8-B30B-6CFEF462CAF9}">
      <dsp:nvSpPr>
        <dsp:cNvPr id="0" name=""/>
        <dsp:cNvSpPr/>
      </dsp:nvSpPr>
      <dsp:spPr>
        <a:xfrm>
          <a:off x="650605" y="413922"/>
          <a:ext cx="10797155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95000"/>
                  <a:lumOff val="5000"/>
                </a:schemeClr>
              </a:solidFill>
            </a:rPr>
            <a:t>Fare deliberatamente ostruzione ad un concorrente in fase di  sorpasso, o non seguire le istruzioni degli Steward nel momento in cui si sta per essere sorpassato.</a:t>
          </a:r>
        </a:p>
      </dsp:txBody>
      <dsp:txXfrm>
        <a:off x="650605" y="413922"/>
        <a:ext cx="10797155" cy="950054"/>
      </dsp:txXfrm>
    </dsp:sp>
    <dsp:sp modelId="{FA5BE2BC-0EC5-4E65-A080-D6A83B1D4B85}">
      <dsp:nvSpPr>
        <dsp:cNvPr id="0" name=""/>
        <dsp:cNvSpPr/>
      </dsp:nvSpPr>
      <dsp:spPr>
        <a:xfrm>
          <a:off x="94866" y="333211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397C3E-BA0F-4410-9E66-C3E8127DD72F}">
      <dsp:nvSpPr>
        <dsp:cNvPr id="0" name=""/>
        <dsp:cNvSpPr/>
      </dsp:nvSpPr>
      <dsp:spPr>
        <a:xfrm>
          <a:off x="1160393" y="1747926"/>
          <a:ext cx="10287367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Danneggiare un altro concorrente nel tentativo di superarlo</a:t>
          </a:r>
          <a:r>
            <a:rPr lang="it-IT" sz="2800" kern="1200" dirty="0">
              <a:solidFill>
                <a:srgbClr val="002060"/>
              </a:solidFill>
            </a:rPr>
            <a:t>.</a:t>
          </a:r>
          <a:endParaRPr lang="it-IT" sz="2800" kern="1200" dirty="0"/>
        </a:p>
      </dsp:txBody>
      <dsp:txXfrm>
        <a:off x="1160393" y="1747926"/>
        <a:ext cx="10287367" cy="950054"/>
      </dsp:txXfrm>
    </dsp:sp>
    <dsp:sp modelId="{DDED9E9F-C302-4D48-9F31-B6B6F3535C84}">
      <dsp:nvSpPr>
        <dsp:cNvPr id="0" name=""/>
        <dsp:cNvSpPr/>
      </dsp:nvSpPr>
      <dsp:spPr>
        <a:xfrm>
          <a:off x="604654" y="1667215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A98F52-8D1E-47CE-9FD9-0256526E5563}">
      <dsp:nvSpPr>
        <dsp:cNvPr id="0" name=""/>
        <dsp:cNvSpPr/>
      </dsp:nvSpPr>
      <dsp:spPr>
        <a:xfrm>
          <a:off x="1160393" y="3081929"/>
          <a:ext cx="10287367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solidFill>
                <a:schemeClr val="tx1">
                  <a:lumMod val="95000"/>
                  <a:lumOff val="5000"/>
                </a:schemeClr>
              </a:solidFill>
            </a:rPr>
            <a:t>Non fermarsi quando viene intimato l'alt.</a:t>
          </a:r>
        </a:p>
      </dsp:txBody>
      <dsp:txXfrm>
        <a:off x="1160393" y="3081929"/>
        <a:ext cx="10287367" cy="950054"/>
      </dsp:txXfrm>
    </dsp:sp>
    <dsp:sp modelId="{59EB6A25-8B12-4897-ABFC-F98B22277F5D}">
      <dsp:nvSpPr>
        <dsp:cNvPr id="0" name=""/>
        <dsp:cNvSpPr/>
      </dsp:nvSpPr>
      <dsp:spPr>
        <a:xfrm>
          <a:off x="604654" y="3001218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A5F210-B018-4AA0-998F-283E32FF0807}">
      <dsp:nvSpPr>
        <dsp:cNvPr id="0" name=""/>
        <dsp:cNvSpPr/>
      </dsp:nvSpPr>
      <dsp:spPr>
        <a:xfrm>
          <a:off x="650605" y="4415933"/>
          <a:ext cx="10797155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solidFill>
                <a:schemeClr val="tx1">
                  <a:lumMod val="95000"/>
                  <a:lumOff val="5000"/>
                </a:schemeClr>
              </a:solidFill>
            </a:rPr>
            <a:t>Usufruire di aiuti di compiacenza.</a:t>
          </a:r>
        </a:p>
      </dsp:txBody>
      <dsp:txXfrm>
        <a:off x="650605" y="4415933"/>
        <a:ext cx="10797155" cy="950054"/>
      </dsp:txXfrm>
    </dsp:sp>
    <dsp:sp modelId="{8ABC6FA9-4A11-41EF-8838-68C3679C2FF5}">
      <dsp:nvSpPr>
        <dsp:cNvPr id="0" name=""/>
        <dsp:cNvSpPr/>
      </dsp:nvSpPr>
      <dsp:spPr>
        <a:xfrm>
          <a:off x="94866" y="4335222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4F10-24A3-4737-A21B-ABDE87AB838F}">
      <dsp:nvSpPr>
        <dsp:cNvPr id="0" name=""/>
        <dsp:cNvSpPr/>
      </dsp:nvSpPr>
      <dsp:spPr>
        <a:xfrm>
          <a:off x="-6535686" y="-999544"/>
          <a:ext cx="7779000" cy="7779000"/>
        </a:xfrm>
        <a:prstGeom prst="blockArc">
          <a:avLst>
            <a:gd name="adj1" fmla="val 18900000"/>
            <a:gd name="adj2" fmla="val 2700000"/>
            <a:gd name="adj3" fmla="val 278"/>
          </a:avLst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70977-D377-46C8-B30B-6CFEF462CAF9}">
      <dsp:nvSpPr>
        <dsp:cNvPr id="0" name=""/>
        <dsp:cNvSpPr/>
      </dsp:nvSpPr>
      <dsp:spPr>
        <a:xfrm>
          <a:off x="650605" y="413922"/>
          <a:ext cx="10797155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Superare un passaggio obbligato non nel senso indicato dalle bandierine senza correggersi</a:t>
          </a:r>
          <a:r>
            <a:rPr lang="it-IT" sz="2800" kern="1200" dirty="0">
              <a:solidFill>
                <a:srgbClr val="002060"/>
              </a:solidFill>
            </a:rPr>
            <a:t>.</a:t>
          </a:r>
          <a:endParaRPr lang="it-IT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50605" y="413922"/>
        <a:ext cx="10797155" cy="950054"/>
      </dsp:txXfrm>
    </dsp:sp>
    <dsp:sp modelId="{FA5BE2BC-0EC5-4E65-A080-D6A83B1D4B85}">
      <dsp:nvSpPr>
        <dsp:cNvPr id="0" name=""/>
        <dsp:cNvSpPr/>
      </dsp:nvSpPr>
      <dsp:spPr>
        <a:xfrm>
          <a:off x="94866" y="333211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5397C3E-BA0F-4410-9E66-C3E8127DD72F}">
      <dsp:nvSpPr>
        <dsp:cNvPr id="0" name=""/>
        <dsp:cNvSpPr/>
      </dsp:nvSpPr>
      <dsp:spPr>
        <a:xfrm>
          <a:off x="1160393" y="1747926"/>
          <a:ext cx="10287367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>
              <a:solidFill>
                <a:schemeClr val="tx1">
                  <a:lumMod val="95000"/>
                  <a:lumOff val="5000"/>
                </a:schemeClr>
              </a:solidFill>
            </a:rPr>
            <a:t>Legare in qualsiasi maniera alla sella o al sottopancia gli staffili o le staffe che devono invece cadere liberamente dall'attacco del </a:t>
          </a:r>
          <a:r>
            <a:rPr lang="it-IT" sz="250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portastaffile</a:t>
          </a:r>
          <a:r>
            <a:rPr lang="it-IT" sz="2500" kern="1200" dirty="0">
              <a:solidFill>
                <a:schemeClr val="tx1">
                  <a:lumMod val="95000"/>
                  <a:lumOff val="5000"/>
                </a:schemeClr>
              </a:solidFill>
            </a:rPr>
            <a:t>..</a:t>
          </a:r>
        </a:p>
      </dsp:txBody>
      <dsp:txXfrm>
        <a:off x="1160393" y="1747926"/>
        <a:ext cx="10287367" cy="950054"/>
      </dsp:txXfrm>
    </dsp:sp>
    <dsp:sp modelId="{DDED9E9F-C302-4D48-9F31-B6B6F3535C84}">
      <dsp:nvSpPr>
        <dsp:cNvPr id="0" name=""/>
        <dsp:cNvSpPr/>
      </dsp:nvSpPr>
      <dsp:spPr>
        <a:xfrm>
          <a:off x="604654" y="1667215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A98F52-8D1E-47CE-9FD9-0256526E5563}">
      <dsp:nvSpPr>
        <dsp:cNvPr id="0" name=""/>
        <dsp:cNvSpPr/>
      </dsp:nvSpPr>
      <dsp:spPr>
        <a:xfrm>
          <a:off x="1160393" y="3081929"/>
          <a:ext cx="10287367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solidFill>
                <a:schemeClr val="tx1">
                  <a:lumMod val="95000"/>
                  <a:lumOff val="5000"/>
                </a:schemeClr>
              </a:solidFill>
            </a:rPr>
            <a:t>Prendere deliberatamente la partenza prima di aver ricevuto il segnale.</a:t>
          </a:r>
        </a:p>
      </dsp:txBody>
      <dsp:txXfrm>
        <a:off x="1160393" y="3081929"/>
        <a:ext cx="10287367" cy="950054"/>
      </dsp:txXfrm>
    </dsp:sp>
    <dsp:sp modelId="{59EB6A25-8B12-4897-ABFC-F98B22277F5D}">
      <dsp:nvSpPr>
        <dsp:cNvPr id="0" name=""/>
        <dsp:cNvSpPr/>
      </dsp:nvSpPr>
      <dsp:spPr>
        <a:xfrm>
          <a:off x="604654" y="3001218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2A5F210-B018-4AA0-998F-283E32FF0807}">
      <dsp:nvSpPr>
        <dsp:cNvPr id="0" name=""/>
        <dsp:cNvSpPr/>
      </dsp:nvSpPr>
      <dsp:spPr>
        <a:xfrm>
          <a:off x="650605" y="4415933"/>
          <a:ext cx="10797155" cy="950054"/>
        </a:xfrm>
        <a:prstGeom prst="rect">
          <a:avLst/>
        </a:prstGeom>
        <a:gradFill rotWithShape="0">
          <a:gsLst>
            <a:gs pos="0">
              <a:srgbClr val="00B050"/>
            </a:gs>
            <a:gs pos="85000">
              <a:schemeClr val="bg1">
                <a:lumMod val="95000"/>
              </a:schemeClr>
            </a:gs>
            <a:gs pos="47000">
              <a:schemeClr val="accent3">
                <a:lumMod val="60000"/>
                <a:lumOff val="40000"/>
              </a:schemeClr>
            </a:gs>
          </a:gsLst>
          <a:lin ang="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0578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>
              <a:solidFill>
                <a:schemeClr val="tx1">
                  <a:lumMod val="95000"/>
                  <a:lumOff val="5000"/>
                </a:schemeClr>
              </a:solidFill>
            </a:rPr>
            <a:t>Saltare un ostacolo facente parte del percorso di un'altra categoria.</a:t>
          </a:r>
        </a:p>
      </dsp:txBody>
      <dsp:txXfrm>
        <a:off x="650605" y="4415933"/>
        <a:ext cx="10797155" cy="950054"/>
      </dsp:txXfrm>
    </dsp:sp>
    <dsp:sp modelId="{8ABC6FA9-4A11-41EF-8838-68C3679C2FF5}">
      <dsp:nvSpPr>
        <dsp:cNvPr id="0" name=""/>
        <dsp:cNvSpPr/>
      </dsp:nvSpPr>
      <dsp:spPr>
        <a:xfrm>
          <a:off x="94866" y="4335222"/>
          <a:ext cx="1111476" cy="11114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0790A-541C-483E-9974-B0FE7A6C6324}">
      <dsp:nvSpPr>
        <dsp:cNvPr id="0" name=""/>
        <dsp:cNvSpPr/>
      </dsp:nvSpPr>
      <dsp:spPr>
        <a:xfrm rot="5400000">
          <a:off x="5425604" y="-2177334"/>
          <a:ext cx="956576" cy="555660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ad ogni ostacolo con un numero diverso: </a:t>
          </a:r>
          <a:r>
            <a:rPr lang="it-IT" sz="1800" kern="1200" dirty="0">
              <a:solidFill>
                <a:srgbClr val="FF0000"/>
              </a:solidFill>
            </a:rPr>
            <a:t>20 penalità</a:t>
          </a:r>
          <a:r>
            <a:rPr lang="it-IT" sz="1800" kern="1200" dirty="0"/>
            <a:t>.</a:t>
          </a:r>
        </a:p>
      </dsp:txBody>
      <dsp:txXfrm rot="-5400000">
        <a:off x="3125590" y="169376"/>
        <a:ext cx="5509908" cy="863184"/>
      </dsp:txXfrm>
    </dsp:sp>
    <dsp:sp modelId="{395177CA-5720-4225-A5D7-701E70760E17}">
      <dsp:nvSpPr>
        <dsp:cNvPr id="0" name=""/>
        <dsp:cNvSpPr/>
      </dsp:nvSpPr>
      <dsp:spPr>
        <a:xfrm>
          <a:off x="0" y="3107"/>
          <a:ext cx="3125590" cy="1195721"/>
        </a:xfrm>
        <a:prstGeom prst="roundRect">
          <a:avLst/>
        </a:prstGeom>
        <a:gradFill flip="none" rotWithShape="1">
          <a:gsLst>
            <a:gs pos="0">
              <a:schemeClr val="bg1"/>
            </a:gs>
            <a:gs pos="7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none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Prima disobbedienza </a:t>
          </a:r>
        </a:p>
      </dsp:txBody>
      <dsp:txXfrm>
        <a:off x="58370" y="61477"/>
        <a:ext cx="3008850" cy="1078981"/>
      </dsp:txXfrm>
    </dsp:sp>
    <dsp:sp modelId="{ACD2E941-EB85-450C-B664-7C269099EB3A}">
      <dsp:nvSpPr>
        <dsp:cNvPr id="0" name=""/>
        <dsp:cNvSpPr/>
      </dsp:nvSpPr>
      <dsp:spPr>
        <a:xfrm rot="5400000">
          <a:off x="5425604" y="-921827"/>
          <a:ext cx="956576" cy="5556604"/>
        </a:xfrm>
        <a:prstGeom prst="round2SameRect">
          <a:avLst/>
        </a:prstGeom>
        <a:solidFill>
          <a:schemeClr val="accent5">
            <a:tint val="40000"/>
            <a:alpha val="90000"/>
            <a:hueOff val="5783681"/>
            <a:satOff val="10001"/>
            <a:lumOff val="123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5783681"/>
              <a:satOff val="10001"/>
              <a:lumOff val="123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ad ogni ostacolo con un numero diverso: </a:t>
          </a:r>
          <a:r>
            <a:rPr lang="it-IT" sz="1800" kern="1200" dirty="0">
              <a:solidFill>
                <a:srgbClr val="FF0000"/>
              </a:solidFill>
            </a:rPr>
            <a:t>20 penalità</a:t>
          </a:r>
          <a:r>
            <a:rPr lang="it-IT" sz="1800" kern="1200" dirty="0"/>
            <a:t>.</a:t>
          </a:r>
        </a:p>
      </dsp:txBody>
      <dsp:txXfrm rot="-5400000">
        <a:off x="3125590" y="1424883"/>
        <a:ext cx="5509908" cy="863184"/>
      </dsp:txXfrm>
    </dsp:sp>
    <dsp:sp modelId="{DE889A44-13FE-4281-82FE-81211C159FAE}">
      <dsp:nvSpPr>
        <dsp:cNvPr id="0" name=""/>
        <dsp:cNvSpPr/>
      </dsp:nvSpPr>
      <dsp:spPr>
        <a:xfrm>
          <a:off x="0" y="1258614"/>
          <a:ext cx="3125590" cy="1195721"/>
        </a:xfrm>
        <a:prstGeom prst="roundRect">
          <a:avLst/>
        </a:prstGeom>
        <a:gradFill rotWithShape="0">
          <a:gsLst>
            <a:gs pos="0">
              <a:schemeClr val="bg1"/>
            </a:gs>
            <a:gs pos="77000">
              <a:srgbClr val="A66C9F"/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none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Seconda disobbedienza</a:t>
          </a:r>
        </a:p>
      </dsp:txBody>
      <dsp:txXfrm>
        <a:off x="58370" y="1316984"/>
        <a:ext cx="3008850" cy="1078981"/>
      </dsp:txXfrm>
    </dsp:sp>
    <dsp:sp modelId="{841A764D-8D1E-41F7-9FE7-6CAFB3C51A61}">
      <dsp:nvSpPr>
        <dsp:cNvPr id="0" name=""/>
        <dsp:cNvSpPr/>
      </dsp:nvSpPr>
      <dsp:spPr>
        <a:xfrm rot="5400000">
          <a:off x="5425604" y="333679"/>
          <a:ext cx="956576" cy="5556604"/>
        </a:xfrm>
        <a:prstGeom prst="round2SameRect">
          <a:avLst/>
        </a:prstGeom>
        <a:solidFill>
          <a:schemeClr val="accent5">
            <a:tint val="40000"/>
            <a:alpha val="90000"/>
            <a:hueOff val="11567362"/>
            <a:satOff val="20002"/>
            <a:lumOff val="247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1567362"/>
              <a:satOff val="20002"/>
              <a:lumOff val="247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/>
            <a:t>allo stesso ostacolo (considerando i vari elementi di una combinazione come facenti parte dello stesso ostacolo): </a:t>
          </a:r>
          <a:r>
            <a:rPr lang="it-IT" sz="1800" kern="1200" dirty="0">
              <a:solidFill>
                <a:srgbClr val="FF0000"/>
              </a:solidFill>
            </a:rPr>
            <a:t>40 penalità</a:t>
          </a:r>
        </a:p>
      </dsp:txBody>
      <dsp:txXfrm rot="-5400000">
        <a:off x="3125590" y="2680389"/>
        <a:ext cx="5509908" cy="863184"/>
      </dsp:txXfrm>
    </dsp:sp>
    <dsp:sp modelId="{36F940EB-1967-4CEE-981C-1DFBDACA7719}">
      <dsp:nvSpPr>
        <dsp:cNvPr id="0" name=""/>
        <dsp:cNvSpPr/>
      </dsp:nvSpPr>
      <dsp:spPr>
        <a:xfrm>
          <a:off x="0" y="2514121"/>
          <a:ext cx="3125590" cy="1195721"/>
        </a:xfrm>
        <a:prstGeom prst="roundRect">
          <a:avLst/>
        </a:prstGeom>
        <a:gradFill rotWithShape="0">
          <a:gsLst>
            <a:gs pos="0">
              <a:schemeClr val="bg1"/>
            </a:gs>
            <a:gs pos="82000">
              <a:schemeClr val="accent6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none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Seconda disobbedienza</a:t>
          </a:r>
        </a:p>
      </dsp:txBody>
      <dsp:txXfrm>
        <a:off x="58370" y="2572491"/>
        <a:ext cx="3008850" cy="1078981"/>
      </dsp:txXfrm>
    </dsp:sp>
    <dsp:sp modelId="{E7DF539E-B57A-44A9-8DA1-90AFF5BBABCC}">
      <dsp:nvSpPr>
        <dsp:cNvPr id="0" name=""/>
        <dsp:cNvSpPr/>
      </dsp:nvSpPr>
      <dsp:spPr>
        <a:xfrm>
          <a:off x="0" y="3769628"/>
          <a:ext cx="3125590" cy="1195721"/>
        </a:xfrm>
        <a:prstGeom prst="roundRect">
          <a:avLst/>
        </a:prstGeom>
        <a:gradFill rotWithShape="0">
          <a:gsLst>
            <a:gs pos="0">
              <a:schemeClr val="bg1"/>
            </a:gs>
            <a:gs pos="86000">
              <a:schemeClr val="accent3">
                <a:lumMod val="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none" kern="1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Terza disobbedienza</a:t>
          </a:r>
        </a:p>
      </dsp:txBody>
      <dsp:txXfrm>
        <a:off x="58370" y="3827998"/>
        <a:ext cx="3008850" cy="1078981"/>
      </dsp:txXfrm>
    </dsp:sp>
    <dsp:sp modelId="{86DC1D03-58F5-4136-8B44-0C3BC87E92C9}">
      <dsp:nvSpPr>
        <dsp:cNvPr id="0" name=""/>
        <dsp:cNvSpPr/>
      </dsp:nvSpPr>
      <dsp:spPr>
        <a:xfrm>
          <a:off x="3130809" y="3843428"/>
          <a:ext cx="5519385" cy="106339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rgbClr val="FF0000"/>
              </a:solidFill>
            </a:rPr>
            <a:t>eliminazione</a:t>
          </a:r>
          <a:r>
            <a:rPr lang="it-IT" sz="2000" kern="1200" dirty="0">
              <a:solidFill>
                <a:schemeClr val="tx1">
                  <a:lumMod val="95000"/>
                  <a:lumOff val="5000"/>
                </a:schemeClr>
              </a:solidFill>
            </a:rPr>
            <a:t>.</a:t>
          </a:r>
        </a:p>
      </dsp:txBody>
      <dsp:txXfrm>
        <a:off x="3182719" y="3895338"/>
        <a:ext cx="5415565" cy="959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5BED2-E1B9-4198-B970-3718EF0B49E7}" type="datetimeFigureOut">
              <a:rPr lang="it-IT" smtClean="0"/>
              <a:t>11/08/2020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Tutti i diritti sono riservati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8A57-3B10-4409-B8E1-D631AD677F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51481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81519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7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5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729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307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83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460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600038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612" defTabSz="457152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06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5338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83734"/>
            <a:ext cx="9751060" cy="75861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888281" y="1083734"/>
            <a:ext cx="3120340" cy="7586135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171" y="1846682"/>
            <a:ext cx="7802880" cy="4629709"/>
          </a:xfrm>
        </p:spPr>
        <p:txBody>
          <a:bodyPr anchor="b">
            <a:normAutofit/>
          </a:bodyPr>
          <a:lstStyle>
            <a:lvl1pPr algn="l">
              <a:defRPr sz="7680" spc="-142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49" y="6642128"/>
            <a:ext cx="7802880" cy="13004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844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69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05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06400" y="1408853"/>
            <a:ext cx="3007360" cy="704426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5773" y="1235456"/>
            <a:ext cx="7802880" cy="7282688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09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7364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07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73" y="1846682"/>
            <a:ext cx="7802880" cy="4629709"/>
          </a:xfrm>
        </p:spPr>
        <p:txBody>
          <a:bodyPr anchor="b">
            <a:normAutofit/>
          </a:bodyPr>
          <a:lstStyle>
            <a:lvl1pPr>
              <a:defRPr sz="7680" b="0" spc="-142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5280" y="6645453"/>
            <a:ext cx="7802880" cy="1300480"/>
          </a:xfrm>
        </p:spPr>
        <p:txBody>
          <a:bodyPr anchor="t">
            <a:normAutofit/>
          </a:bodyPr>
          <a:lstStyle>
            <a:lvl1pPr marL="0" indent="0">
              <a:buNone/>
              <a:defRPr sz="2844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9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773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9328" y="1235456"/>
            <a:ext cx="3706368" cy="7282688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491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5773" y="1455767"/>
            <a:ext cx="3706368" cy="1148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25773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9694" y="1455769"/>
            <a:ext cx="3706368" cy="115651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702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702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9694" y="2746220"/>
            <a:ext cx="3706368" cy="5722112"/>
          </a:xfrm>
        </p:spPr>
        <p:txBody>
          <a:bodyPr/>
          <a:lstStyle>
            <a:lvl1pPr>
              <a:defRPr sz="2702"/>
            </a:lvl1pPr>
            <a:lvl2pPr>
              <a:defRPr sz="2418"/>
            </a:lvl2pPr>
            <a:lvl3pPr>
              <a:defRPr sz="2133"/>
            </a:lvl3pPr>
            <a:lvl4pPr>
              <a:defRPr sz="1849"/>
            </a:lvl4pPr>
            <a:lvl5pPr>
              <a:defRPr sz="1849"/>
            </a:lvl5pPr>
            <a:lvl6pPr>
              <a:defRPr sz="1849"/>
            </a:lvl6pPr>
            <a:lvl7pPr>
              <a:defRPr sz="1849"/>
            </a:lvl7pPr>
            <a:lvl8pPr>
              <a:defRPr sz="1849"/>
            </a:lvl8pPr>
            <a:lvl9pPr>
              <a:defRPr sz="18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87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25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773" y="1235456"/>
            <a:ext cx="7802880" cy="7282688"/>
          </a:xfrm>
        </p:spPr>
        <p:txBody>
          <a:bodyPr/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46752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252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01" y="1625600"/>
            <a:ext cx="3023616" cy="3121152"/>
          </a:xfrm>
        </p:spPr>
        <p:txBody>
          <a:bodyPr anchor="b">
            <a:normAutofit/>
          </a:bodyPr>
          <a:lstStyle>
            <a:lvl1pPr>
              <a:defRPr sz="3982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8688" y="1091441"/>
            <a:ext cx="8656246" cy="758179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3101" y="4751078"/>
            <a:ext cx="3023616" cy="364134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138"/>
              </a:spcBef>
              <a:buNone/>
              <a:defRPr sz="1778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732375" y="9040144"/>
            <a:ext cx="6305618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58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79399"/>
            <a:ext cx="3673163" cy="7581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780" y="1598348"/>
            <a:ext cx="3143982" cy="6543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603588" y="1079399"/>
            <a:ext cx="409651" cy="758179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219" y="1228954"/>
            <a:ext cx="7802880" cy="72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9963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7219" y="9040144"/>
            <a:ext cx="630561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079" y="9040144"/>
            <a:ext cx="16329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64" b="1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26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4267" kern="1200" spc="-8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60092" indent="-260092" algn="l" defTabSz="1300460" rtl="0" eaLnBrk="1" latinLnBrk="0" hangingPunct="1">
        <a:lnSpc>
          <a:spcPct val="90000"/>
        </a:lnSpc>
        <a:spcBef>
          <a:spcPts val="1707"/>
        </a:spcBef>
        <a:buClr>
          <a:schemeClr val="accent1"/>
        </a:buClr>
        <a:buFont typeface="Wingdings 2" pitchFamily="18" charset="2"/>
        <a:buChar char=""/>
        <a:defRPr sz="2702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7534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418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625575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21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27580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926034" indent="-260092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356"/>
        </a:spcBef>
        <a:spcAft>
          <a:spcPts val="356"/>
        </a:spcAft>
        <a:buClr>
          <a:schemeClr val="accent1"/>
        </a:buClr>
        <a:buFont typeface="Wingdings 2" pitchFamily="18" charset="2"/>
        <a:buChar char=""/>
        <a:defRPr sz="1849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EBE05-DA0F-4629-84AA-3323DDD700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8000" r="15350" b="38450"/>
          <a:stretch/>
        </p:blipFill>
        <p:spPr>
          <a:xfrm>
            <a:off x="2626253" y="759701"/>
            <a:ext cx="7800867" cy="468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E2364B6-1FA9-4EA5-870B-0B71C21AC74A}"/>
              </a:ext>
            </a:extLst>
          </p:cNvPr>
          <p:cNvSpPr/>
          <p:nvPr/>
        </p:nvSpPr>
        <p:spPr>
          <a:xfrm>
            <a:off x="1063511" y="4770807"/>
            <a:ext cx="109263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90000"/>
              </a:lnSpc>
              <a:spcBef>
                <a:spcPts val="1707"/>
              </a:spcBef>
              <a:spcAft>
                <a:spcPts val="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it-IT" sz="9000" b="1" i="0" u="none" strike="noStrike" kern="1200" cap="none" spc="0" normalizeH="0" baseline="0" noProof="0" dirty="0">
                <a:ln w="0"/>
                <a:solidFill>
                  <a:srgbClr val="BFBFBF">
                    <a:lumMod val="50000"/>
                  </a:srgb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ISTRUTTORI DI BASE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68C09C-6EB9-4F79-8F65-E6BAEEA4A262}"/>
              </a:ext>
            </a:extLst>
          </p:cNvPr>
          <p:cNvSpPr txBox="1"/>
          <p:nvPr/>
        </p:nvSpPr>
        <p:spPr>
          <a:xfrm>
            <a:off x="10822880" y="209064"/>
            <a:ext cx="2207642" cy="65657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Helvetica Neue"/>
                <a:ea typeface="+mn-ea"/>
                <a:cs typeface="+mn-cs"/>
                <a:sym typeface="Helvetica Neue"/>
              </a:rPr>
              <a:t> </a:t>
            </a:r>
            <a:r>
              <a:rPr lang="it-IT" sz="3600" b="0" kern="1200">
                <a:highlight>
                  <a:srgbClr val="C0C0C0"/>
                </a:highlight>
                <a:ea typeface="+mn-ea"/>
                <a:cs typeface="+mn-cs"/>
              </a:rPr>
              <a:t>11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C0C0C0"/>
              </a:highlight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644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PENALITA’ SUL TEMPO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DB740F5-3A7E-4322-BE29-E2C972992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4923086"/>
              </p:ext>
            </p:extLst>
          </p:nvPr>
        </p:nvGraphicFramePr>
        <p:xfrm>
          <a:off x="2163082" y="2247604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7E28A66-F930-4CCF-BD31-B71C36985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74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8309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CADUTE</a:t>
            </a:r>
            <a:endParaRPr kumimoji="0" lang="it-IT" sz="48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DB740F5-3A7E-4322-BE29-E2C972992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81655"/>
              </p:ext>
            </p:extLst>
          </p:nvPr>
        </p:nvGraphicFramePr>
        <p:xfrm>
          <a:off x="2163082" y="2247604"/>
          <a:ext cx="8669867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3FB1133-2617-4044-8096-C64DF6158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CAUSE DI ELIMINAZIONE OBBLIGATORIA.1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EE8C165-7B0A-47FE-BC67-7531F1A07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72321"/>
              </p:ext>
            </p:extLst>
          </p:nvPr>
        </p:nvGraphicFramePr>
        <p:xfrm>
          <a:off x="1238574" y="1812974"/>
          <a:ext cx="11384505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466779A-9789-42C4-93B8-E3BFFF0D6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47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CAUSE DI ELIMINAZIONE OBBLIGATORIA.2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EE8C165-7B0A-47FE-BC67-7531F1A07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570718"/>
              </p:ext>
            </p:extLst>
          </p:nvPr>
        </p:nvGraphicFramePr>
        <p:xfrm>
          <a:off x="1188396" y="1845017"/>
          <a:ext cx="11290668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4797A91-EBC8-4A51-A94D-5DABFE410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69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1323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CAUSE DI ELIMINAZIONE  A DISCREZIONE DELLA GIURIA.1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EE8C165-7B0A-47FE-BC67-7531F1A07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814010"/>
              </p:ext>
            </p:extLst>
          </p:nvPr>
        </p:nvGraphicFramePr>
        <p:xfrm>
          <a:off x="1173808" y="2319125"/>
          <a:ext cx="11530048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4B184A-C990-419E-9FC3-C7EA3315B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6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2A395A9-5DA7-4B98-BC16-7F559991815D}"/>
              </a:ext>
            </a:extLst>
          </p:cNvPr>
          <p:cNvSpPr/>
          <p:nvPr/>
        </p:nvSpPr>
        <p:spPr>
          <a:xfrm>
            <a:off x="732992" y="1172420"/>
            <a:ext cx="11530048" cy="1323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CAUSE DI ELIMINAZIONE  A DISCREZIONE DELLA GIURIA.2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EE8C165-7B0A-47FE-BC67-7531F1A07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632184"/>
              </p:ext>
            </p:extLst>
          </p:nvPr>
        </p:nvGraphicFramePr>
        <p:xfrm>
          <a:off x="1173808" y="2319125"/>
          <a:ext cx="11530048" cy="577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45E9A30-FC71-42A2-A954-4127B5849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37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3838104" y="2283486"/>
            <a:ext cx="8618645" cy="48320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2800" b="0" u="sng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RIFIUTO</a:t>
            </a:r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 </a:t>
            </a:r>
          </a:p>
          <a:p>
            <a:pPr algn="l"/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Si considera rifiuto quando il cavallo si arresta davanti all'ostacolo che deve superare.                                                                        L'arresto senza indietreggiamento o con un unico passo laterale seguito immediatamente dal salto da fermo, è comunque penalizzato come rifiuto.</a:t>
            </a:r>
          </a:p>
          <a:p>
            <a:pPr algn="l"/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Nel caso di TALUS o BANCHINA a SCENDERE avente sul bordo estremo un elemento di altezza inferiore a 30 cm, non è considerato rifiuto l'arresto senza indietreggiamento o con passi laterali, seguito immediatamente dal salto.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DEFINIZIONE DEGLI ERRORI AGLI OSTACOLI.1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12EBBA-63D5-4466-95B3-8CF92CF7B314}"/>
              </a:ext>
            </a:extLst>
          </p:cNvPr>
          <p:cNvSpPr txBox="1"/>
          <p:nvPr/>
        </p:nvSpPr>
        <p:spPr>
          <a:xfrm>
            <a:off x="-29790" y="3231713"/>
            <a:ext cx="3714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+mj-lt"/>
              </a:rPr>
              <a:t>Disobbedienze: Rifiuto, Scarto e Volta</a:t>
            </a:r>
            <a:r>
              <a:rPr lang="it-IT" dirty="0">
                <a:latin typeface="+mj-lt"/>
              </a:rPr>
              <a:t>.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91214D2-B23D-4323-9012-9290BB1E1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3804733" y="2086090"/>
            <a:ext cx="8899123" cy="526297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2800" b="0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SCARTO: </a:t>
            </a:r>
          </a:p>
          <a:p>
            <a:pPr algn="l"/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Si considera scarto quando il cavallo che è stato presentato ad un ostacolo (o a un suo elemento) evita di saltarlo, oppure nella fase di salto non attraversa le bandiere che ne delimitano il fronte con testa, collo e entrambe le spalle. A precisazione, l'ostacolo (o un suo elemento) verrà considerato saltato quando testa, collo e entrambe le spalle attraversano le bandiere che ne delimitano il fronte.</a:t>
            </a:r>
          </a:p>
          <a:p>
            <a:pPr algn="l"/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Un cavaliere può modificare la sua direzione per il salto senza essere penalizzato. Comunque, se è il cavallo che evita di saltare la parte dell'ostacolo o dell'elemento al quale è stato presentato, sarà penalizzato.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DEFINIZIONE DEGLI ERRORI AGLI OSTACOLI.2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12EBBA-63D5-4466-95B3-8CF92CF7B314}"/>
              </a:ext>
            </a:extLst>
          </p:cNvPr>
          <p:cNvSpPr txBox="1"/>
          <p:nvPr/>
        </p:nvSpPr>
        <p:spPr>
          <a:xfrm>
            <a:off x="-29790" y="3231713"/>
            <a:ext cx="3714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+mj-lt"/>
              </a:rPr>
              <a:t>Disobbedienze: Rifiuto, Scarto e Volta</a:t>
            </a:r>
            <a:r>
              <a:rPr lang="it-IT" dirty="0">
                <a:latin typeface="+mj-lt"/>
              </a:rPr>
              <a:t>.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29E508-3C8C-4298-92E1-536802824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78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3790538" y="2021473"/>
            <a:ext cx="8933827" cy="55092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2800" b="0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AGGIRAMENTO  o VOLTA:  (vedi diagrammi delle penalità)          </a:t>
            </a:r>
          </a:p>
          <a:p>
            <a:pPr algn="l"/>
            <a:r>
              <a:rPr lang="it-IT" sz="27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Ad una combinazione un concorrente sarà penalizzato se aggira l'elemento successivo a quello già correttamente saltato o se effettua una volta tra due elementi che devono essere saltati in successione.</a:t>
            </a:r>
          </a:p>
          <a:p>
            <a:pPr algn="l"/>
            <a:r>
              <a:rPr lang="it-IT" sz="27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Dopo essere stato penalizzato per un rifiuto o una volta, al fine di realizzare un nuovo tentativo e fino a quando non ripresentato il cavallo all'ostacolo-elemento, il concorrente può effettuare delle volte senza incorrere in penalità. Negli ostacoli numerati separatamente, il cavaliere può effettuare delle volte tra o attorno agli ostacoli senza incorrere in penalità, </a:t>
            </a:r>
            <a:r>
              <a:rPr lang="it-IT" sz="2700" b="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purchè</a:t>
            </a:r>
            <a:r>
              <a:rPr lang="it-IT" sz="2700" b="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non abbia presentato il cavallo all'ostacolo successivo.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DEFINIZIONE DEGLI ERRORI AGLI OSTACOLI.3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12EBBA-63D5-4466-95B3-8CF92CF7B314}"/>
              </a:ext>
            </a:extLst>
          </p:cNvPr>
          <p:cNvSpPr txBox="1"/>
          <p:nvPr/>
        </p:nvSpPr>
        <p:spPr>
          <a:xfrm>
            <a:off x="-29790" y="3231713"/>
            <a:ext cx="3714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+mj-lt"/>
              </a:rPr>
              <a:t>Disobbedienze: Rifiuto, Scarto e Volta</a:t>
            </a:r>
            <a:r>
              <a:rPr lang="it-IT" dirty="0">
                <a:latin typeface="+mj-lt"/>
              </a:rPr>
              <a:t>.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E3694CA-2BA8-4AAE-81FE-09486740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488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DEFINIZIONE DEGLI ERRORI AGLI OSTACOLI.3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12EBBA-63D5-4466-95B3-8CF92CF7B314}"/>
              </a:ext>
            </a:extLst>
          </p:cNvPr>
          <p:cNvSpPr txBox="1"/>
          <p:nvPr/>
        </p:nvSpPr>
        <p:spPr>
          <a:xfrm>
            <a:off x="-29790" y="3231713"/>
            <a:ext cx="3714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+mj-lt"/>
              </a:rPr>
              <a:t>Disobbedienze: Rifiuto, Scarto e Volta</a:t>
            </a:r>
            <a:r>
              <a:rPr lang="it-IT" dirty="0">
                <a:latin typeface="+mj-lt"/>
              </a:rPr>
              <a:t>.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7CFBE0C8-930F-4AD7-B24C-E362B36BC6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662950"/>
              </p:ext>
            </p:extLst>
          </p:nvPr>
        </p:nvGraphicFramePr>
        <p:xfrm>
          <a:off x="3803652" y="2249196"/>
          <a:ext cx="8682195" cy="6091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DCB529-943B-4268-A15C-3837CD9AE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75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66" y="7181056"/>
            <a:ext cx="13112907" cy="25725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37971" y="8609128"/>
            <a:ext cx="1486125" cy="6071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A2497-27C4-4B7C-B13A-C3125A9D5866}"/>
              </a:ext>
            </a:extLst>
          </p:cNvPr>
          <p:cNvSpPr txBox="1"/>
          <p:nvPr/>
        </p:nvSpPr>
        <p:spPr>
          <a:xfrm>
            <a:off x="619869" y="1388635"/>
            <a:ext cx="8567650" cy="40318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Questa presentazione/testo fa parte del materiale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didattico realizzato dalla FISE la quale possiede 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diritti patrimoniali dell’opera. Pertanto tutte le informazioni, i dati, i contenuti editoriali, le immagini, i grafici, i disegni e, in generale, il materiale ivi contenuto e pubblicato (di seguito ‘i Contenuti’) sono protetti dalle leggi in materia di proprietà intellettuale.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FE78F6-02F2-4B3F-8331-1539D2A2C1AD}"/>
              </a:ext>
            </a:extLst>
          </p:cNvPr>
          <p:cNvSpPr txBox="1"/>
          <p:nvPr/>
        </p:nvSpPr>
        <p:spPr>
          <a:xfrm>
            <a:off x="889373" y="5686614"/>
            <a:ext cx="11549124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L’Utente si obbliga a non copiare, modificare, creare lavori derivati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da  o, comunque, disporre in qualsiasi altro modo dei Contenuti.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124A136-5C4A-4CC4-B473-574691258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1323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ESEMPI DI DIAGRAMMI DELLE PENALITA’ DELLA PROVA DI CROSS COUNTRY.</a:t>
            </a:r>
            <a:r>
              <a:rPr lang="it-IT" sz="40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1</a:t>
            </a:r>
            <a:endParaRPr kumimoji="0" lang="it-IT" sz="4000" b="1" i="0" u="none" strike="noStrike" kern="0" cap="none" spc="0" normalizeH="0" baseline="0" noProof="0" dirty="0">
              <a:ln>
                <a:noFill/>
              </a:ln>
              <a:solidFill>
                <a:srgbClr val="BFBFBF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Medium"/>
              <a:sym typeface="Helvetica Neue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54C9861-B8C2-4B48-984C-9529EFEB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9" y="2754365"/>
            <a:ext cx="2799707" cy="2670403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B4A39B4-07E1-43F4-B45F-3CE701B4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28" y="2787901"/>
            <a:ext cx="3010272" cy="2670403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DC8F5770-504A-4D31-BD63-D10E8E17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68" y="5262368"/>
            <a:ext cx="3478320" cy="2728739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3E2A3EA-C3A6-439A-9DF8-997D48F0F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53" y="2745397"/>
            <a:ext cx="3256392" cy="275540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EF8EB07-40EA-42AA-BE68-E95CC132E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5" y="4798395"/>
            <a:ext cx="2757541" cy="33465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FE2636-CFF5-4978-B37A-6D410F75D3EC}"/>
              </a:ext>
            </a:extLst>
          </p:cNvPr>
          <p:cNvSpPr txBox="1"/>
          <p:nvPr/>
        </p:nvSpPr>
        <p:spPr>
          <a:xfrm>
            <a:off x="5231288" y="6213269"/>
            <a:ext cx="4387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n-lt"/>
              </a:rPr>
              <a:t>Altri casi sono illustrati nel Regolamento del Concorso Completo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D821FA6-AAF6-4798-A6D1-E14F82284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2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1096"/>
            <a:ext cx="13004801" cy="23762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ottotitolo 2"/>
          <p:cNvSpPr txBox="1">
            <a:spLocks/>
          </p:cNvSpPr>
          <p:nvPr/>
        </p:nvSpPr>
        <p:spPr>
          <a:xfrm>
            <a:off x="8618603" y="6088268"/>
            <a:ext cx="51845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16" tIns="65016" rIns="65016" bIns="65016" anchor="t">
            <a:noAutofit/>
          </a:bodyPr>
          <a:lstStyle>
            <a:lvl1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1300346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6672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182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5637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091" marR="0" indent="-444455" algn="l" defTabSz="58414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1300346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102525" y="8769515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 w="18000">
                  <a:solidFill>
                    <a:srgbClr val="00A2FF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6D3C8C52-F464-491A-9ABA-9EEAD8D563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29038" y="1799226"/>
            <a:ext cx="11054082" cy="1124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72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GRAZIE PER L’ATTENZIONE</a:t>
            </a:r>
            <a:endParaRPr sz="72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33215D-4357-4E63-833B-C0D67651AC11}"/>
              </a:ext>
            </a:extLst>
          </p:cNvPr>
          <p:cNvSpPr txBox="1"/>
          <p:nvPr/>
        </p:nvSpPr>
        <p:spPr>
          <a:xfrm>
            <a:off x="511299" y="88342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0A31F5-22FD-4EC3-8AC7-2473E13A355E}"/>
              </a:ext>
            </a:extLst>
          </p:cNvPr>
          <p:cNvSpPr txBox="1"/>
          <p:nvPr/>
        </p:nvSpPr>
        <p:spPr>
          <a:xfrm>
            <a:off x="6314008" y="3374960"/>
            <a:ext cx="3277051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PROGETTAZIONE: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COLLABORAZIONE: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CONSULENZA TECNICA: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SUPERVISIONE: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REALIZZAZIONE GRAFICA: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SPEAKER:</a:t>
            </a:r>
          </a:p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F5526A-DF49-46C8-A236-FCACCD29F356}"/>
              </a:ext>
            </a:extLst>
          </p:cNvPr>
          <p:cNvSpPr txBox="1"/>
          <p:nvPr/>
        </p:nvSpPr>
        <p:spPr>
          <a:xfrm>
            <a:off x="9958784" y="3374960"/>
            <a:ext cx="2818657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ALBERTO PROTTI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MARCO GAZZARRINI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GILBERTO SEBASTIANI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COMMISSIONE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 FORMAZIONE FISE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KARIN QUARTA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SERENA ROMANO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ROSSELLA ROMANO</a:t>
            </a:r>
          </a:p>
        </p:txBody>
      </p:sp>
      <p:pic>
        <p:nvPicPr>
          <p:cNvPr id="9" name="Immagine 8" descr="Immagine che contiene giocattolo, idrante, disegnando&#10;&#10;Descrizione generata automaticamente">
            <a:extLst>
              <a:ext uri="{FF2B5EF4-FFF2-40B4-BE49-F238E27FC236}">
                <a16:creationId xmlns:a16="http://schemas.microsoft.com/office/drawing/2014/main" id="{E31808F3-C215-4912-B9F2-3580B5FD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6973" r="15073" b="16095"/>
          <a:stretch/>
        </p:blipFill>
        <p:spPr>
          <a:xfrm>
            <a:off x="-1442990" y="-307776"/>
            <a:ext cx="9063872" cy="8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7232263"/>
            <a:ext cx="13127135" cy="268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olo 1"/>
          <p:cNvSpPr txBox="1">
            <a:spLocks noGrp="1"/>
          </p:cNvSpPr>
          <p:nvPr>
            <p:ph type="ctrTitle"/>
          </p:nvPr>
        </p:nvSpPr>
        <p:spPr>
          <a:xfrm>
            <a:off x="669755" y="1636440"/>
            <a:ext cx="11054081" cy="174099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1274338">
              <a:defRPr sz="6000"/>
            </a:pPr>
            <a:r>
              <a:rPr lang="it-IT" sz="7200" dirty="0">
                <a:solidFill>
                  <a:srgbClr val="0070C0"/>
                </a:solidFill>
                <a:latin typeface="Gill Sans MT" panose="020B0502020104020203" pitchFamily="34" charset="0"/>
              </a:rPr>
              <a:t>TECNICA EQUESTRE</a:t>
            </a:r>
            <a:endParaRPr sz="7200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29" name="Sottotitolo 2"/>
          <p:cNvSpPr txBox="1">
            <a:spLocks noGrp="1"/>
          </p:cNvSpPr>
          <p:nvPr>
            <p:ph type="subTitle" idx="1"/>
          </p:nvPr>
        </p:nvSpPr>
        <p:spPr>
          <a:xfrm>
            <a:off x="1929038" y="3936974"/>
            <a:ext cx="11054081" cy="23787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it-IT" sz="60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 PROVA DI CROSS COUNTRY NEL CONCORSO COMPLETO DI EQUITAZIONE</a:t>
            </a:r>
            <a:endParaRPr sz="6000" dirty="0">
              <a:ln w="0"/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20633" y="8621216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567195-3066-48F7-A6FD-8D31ADB70FBE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3AE70C2-9A91-46FE-9B68-02A404D41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8" grpId="0" animBg="1"/>
      <p:bldP spid="12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6747117" y="3154965"/>
            <a:ext cx="5956739" cy="44935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/>
            <a:r>
              <a:rPr lang="it-IT" sz="2600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Questo test mette in evidenza le capacità dei Cavalieri e dei cavalli ad adattarsi alle differenti e variabili condizioni della gara (condizioni meteorologiche, dislivelli, ostacoli, qualità del terreno, eccetera), l’armonia e la fiducia del binomio.</a:t>
            </a:r>
          </a:p>
          <a:p>
            <a:pPr lvl="0" algn="l"/>
            <a:r>
              <a:rPr lang="it-IT" sz="2600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La prova comprende un percorso di Cross Country con ostacoli fissi e naturali, da effettuarsi normalmente al galoppo, benché i Cavalieri possano scegliere liberamente la loro andatura.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PROVA DI CROSS COUNTRY NEL CCE.1</a:t>
            </a:r>
          </a:p>
        </p:txBody>
      </p:sp>
      <p:pic>
        <p:nvPicPr>
          <p:cNvPr id="8" name="Immagine 7" descr="Immagine che contiene erba, recinto, esterni, persona&#10;&#10;Descrizione generata automaticamente">
            <a:extLst>
              <a:ext uri="{FF2B5EF4-FFF2-40B4-BE49-F238E27FC236}">
                <a16:creationId xmlns:a16="http://schemas.microsoft.com/office/drawing/2014/main" id="{CCCDE0BE-B1A6-45E5-B4F2-5530517FA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5" y="2325225"/>
            <a:ext cx="5956739" cy="395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B1599F-8D1A-46AE-8D2F-9B1E0ABEC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298478" y="2132082"/>
            <a:ext cx="6203922" cy="563231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noFill/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Un grafico del percorso viene fornito ai Cavalieri prima della visita ufficiale. In tale grafico deve essere segnato chiaramente il tracciato del percorso con gli ostacoli, i passaggi obbligati ed i traguardi previsti.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Devono essere inoltre specificati: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La distanza misurata sulla linea delle vie dirette.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La velocità richiesta.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Il numero complessivo degli ostacoli previsti.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Il numero complessivo degli sforzi previsti.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Il numero complessivo dei passaggi obbligati previsti.</a:t>
            </a:r>
          </a:p>
          <a:p>
            <a:pPr lvl="0" algn="l"/>
            <a:r>
              <a:rPr lang="it-IT" b="0" dirty="0">
                <a:solidFill>
                  <a:srgbClr val="545454">
                    <a:lumMod val="50000"/>
                  </a:srgbClr>
                </a:solidFill>
                <a:latin typeface="Corbel" panose="020B0503020204020204"/>
              </a:rPr>
              <a:t>✓ Segnaletica del percorso (bandierine bianche o rosse)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lvl="0">
              <a:defRPr/>
            </a:pP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PROVA DI CROSS COUNTRY NEL CCE.2</a:t>
            </a:r>
          </a:p>
        </p:txBody>
      </p:sp>
      <p:pic>
        <p:nvPicPr>
          <p:cNvPr id="7" name="Immagine 6" descr="Immagine che contiene testo, mappa, circuito&#10;&#10;Descrizione generata automaticamente">
            <a:extLst>
              <a:ext uri="{FF2B5EF4-FFF2-40B4-BE49-F238E27FC236}">
                <a16:creationId xmlns:a16="http://schemas.microsoft.com/office/drawing/2014/main" id="{C011DABE-277B-446B-96E6-0C7FC1364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54" y="3227331"/>
            <a:ext cx="6105525" cy="37528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749DD30-FE55-4E90-84C4-54222F982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726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34F9603-3316-40F1-B11B-C91B3C3E44B6}"/>
              </a:ext>
            </a:extLst>
          </p:cNvPr>
          <p:cNvSpPr/>
          <p:nvPr/>
        </p:nvSpPr>
        <p:spPr>
          <a:xfrm>
            <a:off x="732992" y="1172420"/>
            <a:ext cx="11530048" cy="7694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PROVA DI </a:t>
            </a:r>
            <a:r>
              <a:rPr lang="it-IT" sz="4400" dirty="0"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Medium"/>
              </a:rPr>
              <a:t>CROSS COUNTRY</a:t>
            </a:r>
            <a:r>
              <a:rPr kumimoji="0" 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 NEL CCE.3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326856" y="2330171"/>
            <a:ext cx="7416824" cy="501675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classifica della prova di Cross Country, che potrà essere disputata come seconda o terza prova,</a:t>
            </a:r>
          </a:p>
          <a:p>
            <a:pPr lvl="0" algn="l" defTabSz="457200" hangingPunct="1">
              <a:buSzPct val="145000"/>
            </a:pPr>
            <a:r>
              <a:rPr lang="it-IT" sz="3200" b="0" kern="120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si ottiene addizionando le penalizzazioni riportate da ciascun concorrente per errori agli ostacoli e per superamento del tempo prescritto. Al termine della prova dovrà essere pubblicata dalla segreteria la classifica indicante le penalità riportate da ciascun concorrente. </a:t>
            </a:r>
          </a:p>
        </p:txBody>
      </p:sp>
      <p:pic>
        <p:nvPicPr>
          <p:cNvPr id="14" name="Picture 2" descr="Risultati immagini per immagini degli aiuti in equitazione">
            <a:extLst>
              <a:ext uri="{FF2B5EF4-FFF2-40B4-BE49-F238E27FC236}">
                <a16:creationId xmlns:a16="http://schemas.microsoft.com/office/drawing/2014/main" id="{34EA38B0-85F6-46A1-B42F-6DE865FE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1" y="5085470"/>
            <a:ext cx="3487726" cy="2312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Immagine correlata">
            <a:extLst>
              <a:ext uri="{FF2B5EF4-FFF2-40B4-BE49-F238E27FC236}">
                <a16:creationId xmlns:a16="http://schemas.microsoft.com/office/drawing/2014/main" id="{DDD06FDE-D7C4-42D3-8AF7-B248EA49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9" y="2405466"/>
            <a:ext cx="3563191" cy="2378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38946E2-086B-44CD-AC9D-8A34BC8F5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3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2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713756" y="2245289"/>
            <a:ext cx="6502400" cy="45243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600" b="0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E’ obbligatorio: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Il Casco omologato.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Il giubbetto protettivo omologato dalle norme in vigore.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l'uso degli stivali, o stivaletti e gambali </a:t>
            </a:r>
            <a:r>
              <a:rPr lang="it-IT" sz="3600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purchè</a:t>
            </a: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di buona ed elegante fattura.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TENUTA PER LA PROVA DI CROSS COUNTRY.1</a:t>
            </a:r>
          </a:p>
        </p:txBody>
      </p:sp>
      <p:pic>
        <p:nvPicPr>
          <p:cNvPr id="14" name="Picture 4" descr="Immagine correlata">
            <a:extLst>
              <a:ext uri="{FF2B5EF4-FFF2-40B4-BE49-F238E27FC236}">
                <a16:creationId xmlns:a16="http://schemas.microsoft.com/office/drawing/2014/main" id="{F5B13941-B524-44F8-BD1E-501B3A8B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204">
            <a:off x="8044253" y="3346533"/>
            <a:ext cx="4126284" cy="244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B0780A5-CB5A-49F8-BCC5-F155C983A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9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657173" y="2455422"/>
            <a:ext cx="6502400" cy="45243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sz="3600" b="0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E’ consentito: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Agli Juniores montati sui Ponies consentito montare con i pantaloni lunghi e gli stivaletti.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3600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L'uso del cronometro  in tutti i Concorsi Completi di qualsiasi Categoria.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41760" y="1162898"/>
            <a:ext cx="11962096" cy="7078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ctr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TENUTA PER LA PROVA DI CROSS COUNTRY.2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0235A1F-BA84-4F82-84A3-9F8BD62E7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r="22106"/>
          <a:stretch/>
        </p:blipFill>
        <p:spPr bwMode="auto">
          <a:xfrm>
            <a:off x="1029792" y="2676702"/>
            <a:ext cx="3905796" cy="38562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E4788C1-73AF-4000-A110-40594F45D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6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03" y="7865959"/>
            <a:ext cx="11094517" cy="1598464"/>
          </a:xfrm>
        </p:spPr>
        <p:txBody>
          <a:bodyPr/>
          <a:lstStyle/>
          <a:p>
            <a:pPr algn="l"/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7564385"/>
            <a:ext cx="12970054" cy="221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662640" y="458453"/>
            <a:ext cx="4342160" cy="3795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C0C0C0"/>
                </a:highlight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CONCORSO COMPLETO DI EQUITAZIONE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1107609" y="8691324"/>
            <a:ext cx="186248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 w="18000">
                  <a:solidFill>
                    <a:srgbClr val="40BAD2">
                      <a:lumMod val="75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Tutti i diritti              sono riservati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CEB191-0BF0-48A6-A590-819207A4B486}"/>
              </a:ext>
            </a:extLst>
          </p:cNvPr>
          <p:cNvSpPr txBox="1"/>
          <p:nvPr/>
        </p:nvSpPr>
        <p:spPr>
          <a:xfrm>
            <a:off x="518269" y="8467328"/>
            <a:ext cx="4573396" cy="533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4" tIns="50794" rIns="50794" bIns="50794" numCol="1" spcCol="38096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40BAD2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t>Dipartimento Formazione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6205C-A376-4185-8CE2-87443781E0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564" b="1" i="0" u="none" strike="noStrike" kern="1200" cap="none" spc="0" normalizeH="0" baseline="0" noProof="0" smtClean="0">
                <a:ln>
                  <a:noFill/>
                </a:ln>
                <a:solidFill>
                  <a:srgbClr val="40BAD2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Helvetica Neue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564" b="1" i="0" u="none" strike="noStrike" kern="1200" cap="none" spc="0" normalizeH="0" baseline="0" noProof="0">
              <a:ln>
                <a:noFill/>
              </a:ln>
              <a:solidFill>
                <a:srgbClr val="40BAD2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2AE850-1E11-4A02-9690-4931673D9B1D}"/>
              </a:ext>
            </a:extLst>
          </p:cNvPr>
          <p:cNvSpPr txBox="1"/>
          <p:nvPr/>
        </p:nvSpPr>
        <p:spPr>
          <a:xfrm>
            <a:off x="518269" y="2974279"/>
            <a:ext cx="2671763" cy="37856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/>
            <a:r>
              <a:rPr lang="it-IT" sz="4000" b="0" dirty="0">
                <a:solidFill>
                  <a:srgbClr val="BFBFBF">
                    <a:lumMod val="50000"/>
                  </a:srgbClr>
                </a:solidFill>
                <a:latin typeface="Corbel" panose="020B0503020204020204"/>
              </a:rPr>
              <a:t>La bardatura per la prova di Cross Country  è libera.                  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4F5FF1C-15D7-417D-AE4C-EF5995EEC7C3}"/>
              </a:ext>
            </a:extLst>
          </p:cNvPr>
          <p:cNvSpPr/>
          <p:nvPr/>
        </p:nvSpPr>
        <p:spPr>
          <a:xfrm>
            <a:off x="730102" y="1050691"/>
            <a:ext cx="11962096" cy="1323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4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70000">
                <a:srgbClr val="F0C856"/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5841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BFBFB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Neue Medium"/>
                <a:sym typeface="Helvetica Neue"/>
              </a:rPr>
              <a:t>BARDATURA PER LA PROVA DI CROSS COUNTRY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AB20A39-4C5B-400D-9E45-B0C5F483F4A4}"/>
              </a:ext>
            </a:extLst>
          </p:cNvPr>
          <p:cNvSpPr txBox="1"/>
          <p:nvPr/>
        </p:nvSpPr>
        <p:spPr>
          <a:xfrm>
            <a:off x="4140796" y="2849858"/>
            <a:ext cx="8571911" cy="156966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it-IT" b="0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Sono vietati:</a:t>
            </a:r>
          </a:p>
          <a:p>
            <a:pPr algn="l"/>
            <a:endParaRPr lang="it-IT" b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Sono vietati paraocchi di qualsiasi tipo, redini fisse e di ritorno, </a:t>
            </a:r>
            <a:r>
              <a:rPr lang="it-IT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reggilingua</a:t>
            </a: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e agnellini sui montanti della testiera.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F3BDB3D-19EA-4A56-9D71-E5B1CFCE992F}"/>
              </a:ext>
            </a:extLst>
          </p:cNvPr>
          <p:cNvSpPr txBox="1"/>
          <p:nvPr/>
        </p:nvSpPr>
        <p:spPr>
          <a:xfrm>
            <a:off x="3864639" y="4982987"/>
            <a:ext cx="8827559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dir="8100000" sx="103000" sy="103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Sono ammessi filetti elevatori e </a:t>
            </a:r>
            <a:r>
              <a:rPr lang="it-IT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hackmore</a:t>
            </a: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come anche martingale con forchetta e da corsa.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Le redini devono essere attaccate sull'imboccatura o direttamente sulla testiera.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Le staffe e gli staffili devono pendere liberamente dal </a:t>
            </a:r>
            <a:r>
              <a:rPr lang="it-IT" b="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portastaffile</a:t>
            </a:r>
            <a:r>
              <a:rPr lang="it-IT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e all'esterno dei quartieri.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F998D2B-ED2E-4D59-830B-458422551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14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nice">
  <a:themeElements>
    <a:clrScheme name="Cornic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rnic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25509</TotalTime>
  <Words>1486</Words>
  <Application>Microsoft Office PowerPoint</Application>
  <PresentationFormat>Personalizzato</PresentationFormat>
  <Paragraphs>193</Paragraphs>
  <Slides>21</Slides>
  <Notes>2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Arial</vt:lpstr>
      <vt:lpstr>Calibri</vt:lpstr>
      <vt:lpstr>Corbel</vt:lpstr>
      <vt:lpstr>Gill Sans MT</vt:lpstr>
      <vt:lpstr>Helvetica Neue</vt:lpstr>
      <vt:lpstr>Helvetica Neue Medium</vt:lpstr>
      <vt:lpstr>Wingdings 2</vt:lpstr>
      <vt:lpstr>Cornice</vt:lpstr>
      <vt:lpstr>Presentazione standard di PowerPoint</vt:lpstr>
      <vt:lpstr>Presentazione standard di PowerPoint</vt:lpstr>
      <vt:lpstr>TECNICA EQUESTRE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nnnnvujydfytdyxdjyrxyjfrj</dc:title>
  <dc:creator>Alberto</dc:creator>
  <cp:lastModifiedBy>Francesco Stolfi</cp:lastModifiedBy>
  <cp:revision>1741</cp:revision>
  <dcterms:modified xsi:type="dcterms:W3CDTF">2020-08-11T12:31:15Z</dcterms:modified>
</cp:coreProperties>
</file>