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</p:sldMasterIdLst>
  <p:notesMasterIdLst>
    <p:notesMasterId r:id="rId18"/>
  </p:notesMasterIdLst>
  <p:handoutMasterIdLst>
    <p:handoutMasterId r:id="rId19"/>
  </p:handoutMasterIdLst>
  <p:sldIdLst>
    <p:sldId id="3140" r:id="rId2"/>
    <p:sldId id="3141" r:id="rId3"/>
    <p:sldId id="1380" r:id="rId4"/>
    <p:sldId id="3142" r:id="rId5"/>
    <p:sldId id="3143" r:id="rId6"/>
    <p:sldId id="3144" r:id="rId7"/>
    <p:sldId id="3145" r:id="rId8"/>
    <p:sldId id="3146" r:id="rId9"/>
    <p:sldId id="3147" r:id="rId10"/>
    <p:sldId id="3148" r:id="rId11"/>
    <p:sldId id="3149" r:id="rId12"/>
    <p:sldId id="3150" r:id="rId13"/>
    <p:sldId id="3151" r:id="rId14"/>
    <p:sldId id="3152" r:id="rId15"/>
    <p:sldId id="3153" r:id="rId16"/>
    <p:sldId id="3154" r:id="rId17"/>
  </p:sldIdLst>
  <p:sldSz cx="13004800" cy="9753600"/>
  <p:notesSz cx="7104063" cy="10234613"/>
  <p:defaultTextStyle>
    <a:defPPr marL="0" marR="0" indent="0" algn="l" defTabSz="914307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577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152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729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307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2883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460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038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612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modifyVerifier cryptProviderType="rsaFull" cryptAlgorithmClass="hash" cryptAlgorithmType="typeAny" cryptAlgorithmSid="4" spinCount="100000" saltData="98CBup4Ne00/jUYqDjf/pA==" hashData="JWH9gLINcNtHPEm9wc3eSfoqmc8="/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6600"/>
    <a:srgbClr val="594F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95" autoAdjust="0"/>
    <p:restoredTop sz="99667" autoAdjust="0"/>
  </p:normalViewPr>
  <p:slideViewPr>
    <p:cSldViewPr>
      <p:cViewPr varScale="1">
        <p:scale>
          <a:sx n="81" d="100"/>
          <a:sy n="81" d="100"/>
        </p:scale>
        <p:origin x="1734" y="60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444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738CA4-671A-45EA-BF69-D1D233CC0F32}" type="doc">
      <dgm:prSet loTypeId="urn:microsoft.com/office/officeart/2005/8/layout/list1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57F4443E-6AF7-4F39-8C0E-AD93BA65FBC2}">
      <dgm:prSet phldrT="[Testo]" custT="1"/>
      <dgm:spPr>
        <a:gradFill flip="none" rotWithShape="1">
          <a:gsLst>
            <a:gs pos="50000">
              <a:schemeClr val="accent1">
                <a:lumMod val="60000"/>
                <a:lumOff val="40000"/>
              </a:schemeClr>
            </a:gs>
            <a:gs pos="0">
              <a:schemeClr val="accent1">
                <a:lumMod val="50000"/>
              </a:schemeClr>
            </a:gs>
            <a:gs pos="100000">
              <a:schemeClr val="bg1"/>
            </a:gs>
          </a:gsLst>
          <a:lin ang="0" scaled="0"/>
          <a:tileRect/>
        </a:gradFill>
      </dgm:spPr>
      <dgm:t>
        <a:bodyPr/>
        <a:lstStyle/>
        <a:p>
          <a:r>
            <a:rPr lang="it-IT" sz="2400" dirty="0">
              <a:solidFill>
                <a:schemeClr val="tx2">
                  <a:lumMod val="50000"/>
                </a:schemeClr>
              </a:solidFill>
            </a:rPr>
            <a:t>Entrare in rettangolo con </a:t>
          </a:r>
          <a:r>
            <a:rPr lang="it-IT" sz="2400" dirty="0" err="1">
              <a:solidFill>
                <a:schemeClr val="tx2">
                  <a:lumMod val="50000"/>
                </a:schemeClr>
              </a:solidFill>
            </a:rPr>
            <a:t>stinchiere</a:t>
          </a:r>
          <a:r>
            <a:rPr lang="it-IT" sz="2400" dirty="0">
              <a:solidFill>
                <a:schemeClr val="tx2">
                  <a:lumMod val="50000"/>
                </a:schemeClr>
              </a:solidFill>
            </a:rPr>
            <a:t>, paranocche, fasce, paraglomi.</a:t>
          </a:r>
        </a:p>
      </dgm:t>
    </dgm:pt>
    <dgm:pt modelId="{3FCAEDE3-C872-4784-8DB9-DFF2F398BADB}" type="parTrans" cxnId="{8FF02336-7F9F-47F9-B0F4-7055B6C2B4B5}">
      <dgm:prSet/>
      <dgm:spPr/>
      <dgm:t>
        <a:bodyPr/>
        <a:lstStyle/>
        <a:p>
          <a:endParaRPr lang="it-IT"/>
        </a:p>
      </dgm:t>
    </dgm:pt>
    <dgm:pt modelId="{669BE089-8032-4022-AD3E-0A7DFDF3C5D6}" type="sibTrans" cxnId="{8FF02336-7F9F-47F9-B0F4-7055B6C2B4B5}">
      <dgm:prSet/>
      <dgm:spPr/>
      <dgm:t>
        <a:bodyPr/>
        <a:lstStyle/>
        <a:p>
          <a:endParaRPr lang="it-IT"/>
        </a:p>
      </dgm:t>
    </dgm:pt>
    <dgm:pt modelId="{8D704119-6ED1-43AB-AD6B-82A949F378E2}">
      <dgm:prSet phldrT="[Testo]" custT="1"/>
      <dgm:spPr>
        <a:gradFill flip="none" rotWithShape="1">
          <a:gsLst>
            <a:gs pos="50000">
              <a:schemeClr val="accent1">
                <a:lumMod val="40000"/>
                <a:lumOff val="60000"/>
              </a:schemeClr>
            </a:gs>
            <a:gs pos="0">
              <a:schemeClr val="accent1">
                <a:lumMod val="50000"/>
              </a:schemeClr>
            </a:gs>
            <a:gs pos="100000">
              <a:schemeClr val="bg1"/>
            </a:gs>
          </a:gsLst>
          <a:lin ang="0" scaled="1"/>
          <a:tileRect/>
        </a:gradFill>
      </dgm:spPr>
      <dgm:t>
        <a:bodyPr/>
        <a:lstStyle/>
        <a:p>
          <a:r>
            <a:rPr lang="it-IT" sz="2400" dirty="0">
              <a:solidFill>
                <a:schemeClr val="tx2">
                  <a:lumMod val="50000"/>
                </a:schemeClr>
              </a:solidFill>
            </a:rPr>
            <a:t>Entrare nel rettangolo 45 secondi dopo il suono della campana ma entro 90 secondi. </a:t>
          </a:r>
        </a:p>
      </dgm:t>
    </dgm:pt>
    <dgm:pt modelId="{3B4DFF2C-5AD8-4A59-AADD-60894E443603}" type="parTrans" cxnId="{2A2EEE83-1B10-47FF-BF3D-B03ADE4BF144}">
      <dgm:prSet/>
      <dgm:spPr/>
      <dgm:t>
        <a:bodyPr/>
        <a:lstStyle/>
        <a:p>
          <a:endParaRPr lang="it-IT"/>
        </a:p>
      </dgm:t>
    </dgm:pt>
    <dgm:pt modelId="{B0E96706-DD6B-4F5E-B158-029ED684068E}" type="sibTrans" cxnId="{2A2EEE83-1B10-47FF-BF3D-B03ADE4BF144}">
      <dgm:prSet/>
      <dgm:spPr/>
      <dgm:t>
        <a:bodyPr/>
        <a:lstStyle/>
        <a:p>
          <a:endParaRPr lang="it-IT"/>
        </a:p>
      </dgm:t>
    </dgm:pt>
    <dgm:pt modelId="{CB50C0E9-625A-44A3-AB5F-870500A93EBD}">
      <dgm:prSet phldrT="[Testo]" custT="1"/>
      <dgm:spPr>
        <a:gradFill rotWithShape="0">
          <a:gsLst>
            <a:gs pos="50000">
              <a:schemeClr val="accent1">
                <a:lumMod val="40000"/>
                <a:lumOff val="60000"/>
              </a:schemeClr>
            </a:gs>
            <a:gs pos="0">
              <a:schemeClr val="accent1">
                <a:lumMod val="50000"/>
              </a:schemeClr>
            </a:gs>
            <a:gs pos="100000">
              <a:schemeClr val="bg1"/>
            </a:gs>
          </a:gsLst>
          <a:lin ang="0" scaled="1"/>
        </a:gradFill>
      </dgm:spPr>
      <dgm:t>
        <a:bodyPr/>
        <a:lstStyle/>
        <a:p>
          <a:r>
            <a:rPr lang="it-IT" sz="2400" dirty="0">
              <a:solidFill>
                <a:schemeClr val="tx2">
                  <a:lumMod val="50000"/>
                </a:schemeClr>
              </a:solidFill>
            </a:rPr>
            <a:t>Entrare nel rettangolo prima del suono della campana.</a:t>
          </a:r>
        </a:p>
      </dgm:t>
    </dgm:pt>
    <dgm:pt modelId="{E60F0B62-3E1A-4C2E-B1D6-8BDA38C915AD}" type="parTrans" cxnId="{BC15BFBA-F511-4FB4-9F2D-01FC78D69572}">
      <dgm:prSet/>
      <dgm:spPr/>
      <dgm:t>
        <a:bodyPr/>
        <a:lstStyle/>
        <a:p>
          <a:endParaRPr lang="it-IT"/>
        </a:p>
      </dgm:t>
    </dgm:pt>
    <dgm:pt modelId="{B71AE944-27BF-413D-9780-F2A746F3792D}" type="sibTrans" cxnId="{BC15BFBA-F511-4FB4-9F2D-01FC78D69572}">
      <dgm:prSet/>
      <dgm:spPr/>
      <dgm:t>
        <a:bodyPr/>
        <a:lstStyle/>
        <a:p>
          <a:endParaRPr lang="it-IT"/>
        </a:p>
      </dgm:t>
    </dgm:pt>
    <dgm:pt modelId="{46A5BDC4-C922-44EF-9006-0DCB09A36E3B}">
      <dgm:prSet custT="1"/>
      <dgm:spPr>
        <a:gradFill rotWithShape="0">
          <a:gsLst>
            <a:gs pos="50000">
              <a:schemeClr val="accent1">
                <a:lumMod val="40000"/>
                <a:lumOff val="60000"/>
              </a:schemeClr>
            </a:gs>
            <a:gs pos="0">
              <a:schemeClr val="accent1">
                <a:lumMod val="50000"/>
              </a:schemeClr>
            </a:gs>
            <a:gs pos="100000">
              <a:schemeClr val="bg1"/>
            </a:gs>
          </a:gsLst>
          <a:lin ang="0" scaled="1"/>
        </a:gradFill>
      </dgm:spPr>
      <dgm:t>
        <a:bodyPr/>
        <a:lstStyle/>
        <a:p>
          <a:r>
            <a:rPr lang="it-IT" sz="2400" dirty="0">
              <a:solidFill>
                <a:schemeClr val="tx2">
                  <a:lumMod val="50000"/>
                </a:schemeClr>
              </a:solidFill>
            </a:rPr>
            <a:t>Entrare in rettangolo con la tenuta non corretta (esempio non indossando i guanti). </a:t>
          </a:r>
        </a:p>
      </dgm:t>
    </dgm:pt>
    <dgm:pt modelId="{10488ED9-00AA-4C02-8165-E2BFC6918926}" type="parTrans" cxnId="{17A24DC6-06B5-4D23-892F-AEFBE0DDCE69}">
      <dgm:prSet/>
      <dgm:spPr/>
      <dgm:t>
        <a:bodyPr/>
        <a:lstStyle/>
        <a:p>
          <a:endParaRPr lang="it-IT"/>
        </a:p>
      </dgm:t>
    </dgm:pt>
    <dgm:pt modelId="{9CFAB84D-BB26-45D5-AD8C-C41E85BB33DA}" type="sibTrans" cxnId="{17A24DC6-06B5-4D23-892F-AEFBE0DDCE69}">
      <dgm:prSet/>
      <dgm:spPr/>
      <dgm:t>
        <a:bodyPr/>
        <a:lstStyle/>
        <a:p>
          <a:endParaRPr lang="it-IT"/>
        </a:p>
      </dgm:t>
    </dgm:pt>
    <dgm:pt modelId="{99447C87-6D67-4A55-80FE-70896897FB59}">
      <dgm:prSet custT="1"/>
      <dgm:spPr>
        <a:gradFill rotWithShape="0">
          <a:gsLst>
            <a:gs pos="50000">
              <a:schemeClr val="accent1">
                <a:lumMod val="40000"/>
                <a:lumOff val="60000"/>
              </a:schemeClr>
            </a:gs>
            <a:gs pos="0">
              <a:schemeClr val="accent1">
                <a:lumMod val="50000"/>
              </a:schemeClr>
            </a:gs>
            <a:gs pos="100000">
              <a:schemeClr val="bg1"/>
            </a:gs>
          </a:gsLst>
          <a:lin ang="0" scaled="1"/>
        </a:gradFill>
      </dgm:spPr>
      <dgm:t>
        <a:bodyPr/>
        <a:lstStyle/>
        <a:p>
          <a:r>
            <a:rPr lang="it-IT" sz="2400" dirty="0">
              <a:solidFill>
                <a:schemeClr val="tx2">
                  <a:lumMod val="50000"/>
                </a:schemeClr>
              </a:solidFill>
            </a:rPr>
            <a:t>Entrare nel rettangolo con la frusta  (è ammesso l'uso di frusta, limitatamente          al campo prova, lunghezza max. cm.120).</a:t>
          </a:r>
        </a:p>
      </dgm:t>
    </dgm:pt>
    <dgm:pt modelId="{CE0F1B0C-547E-4959-B231-162615676AF9}" type="parTrans" cxnId="{495F66CA-E23C-4E09-8437-3D21B6959BC4}">
      <dgm:prSet/>
      <dgm:spPr/>
      <dgm:t>
        <a:bodyPr/>
        <a:lstStyle/>
        <a:p>
          <a:endParaRPr lang="it-IT"/>
        </a:p>
      </dgm:t>
    </dgm:pt>
    <dgm:pt modelId="{B708AE67-39C3-4D8C-B9BA-C46CD921E59E}" type="sibTrans" cxnId="{495F66CA-E23C-4E09-8437-3D21B6959BC4}">
      <dgm:prSet/>
      <dgm:spPr/>
      <dgm:t>
        <a:bodyPr/>
        <a:lstStyle/>
        <a:p>
          <a:endParaRPr lang="it-IT"/>
        </a:p>
      </dgm:t>
    </dgm:pt>
    <dgm:pt modelId="{EBAEEAAB-6509-4519-B79A-2E1EBBA43F2B}" type="pres">
      <dgm:prSet presAssocID="{CA738CA4-671A-45EA-BF69-D1D233CC0F32}" presName="linear" presStyleCnt="0">
        <dgm:presLayoutVars>
          <dgm:dir/>
          <dgm:animLvl val="lvl"/>
          <dgm:resizeHandles val="exact"/>
        </dgm:presLayoutVars>
      </dgm:prSet>
      <dgm:spPr/>
    </dgm:pt>
    <dgm:pt modelId="{54DBB2C6-E23E-4C31-A301-F04A33BEF95E}" type="pres">
      <dgm:prSet presAssocID="{57F4443E-6AF7-4F39-8C0E-AD93BA65FBC2}" presName="parentLin" presStyleCnt="0"/>
      <dgm:spPr/>
    </dgm:pt>
    <dgm:pt modelId="{3985B85D-FCEC-438A-9B01-325CD7CF08E9}" type="pres">
      <dgm:prSet presAssocID="{57F4443E-6AF7-4F39-8C0E-AD93BA65FBC2}" presName="parentLeftMargin" presStyleLbl="node1" presStyleIdx="0" presStyleCnt="5"/>
      <dgm:spPr/>
    </dgm:pt>
    <dgm:pt modelId="{3668CA21-00D3-47D2-AAB5-4EB78F39B4A7}" type="pres">
      <dgm:prSet presAssocID="{57F4443E-6AF7-4F39-8C0E-AD93BA65FBC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AC5B1DA-0FBD-414F-B003-5525D62B0B3C}" type="pres">
      <dgm:prSet presAssocID="{57F4443E-6AF7-4F39-8C0E-AD93BA65FBC2}" presName="negativeSpace" presStyleCnt="0"/>
      <dgm:spPr/>
    </dgm:pt>
    <dgm:pt modelId="{85D6FBC0-CFD1-4015-AA64-CDF99A787314}" type="pres">
      <dgm:prSet presAssocID="{57F4443E-6AF7-4F39-8C0E-AD93BA65FBC2}" presName="childText" presStyleLbl="conFgAcc1" presStyleIdx="0" presStyleCnt="5">
        <dgm:presLayoutVars>
          <dgm:bulletEnabled val="1"/>
        </dgm:presLayoutVars>
      </dgm:prSet>
      <dgm:spPr/>
    </dgm:pt>
    <dgm:pt modelId="{11C0E602-7C1F-4856-9C83-0E7D1FA8EC79}" type="pres">
      <dgm:prSet presAssocID="{669BE089-8032-4022-AD3E-0A7DFDF3C5D6}" presName="spaceBetweenRectangles" presStyleCnt="0"/>
      <dgm:spPr/>
    </dgm:pt>
    <dgm:pt modelId="{7FD97C02-9A47-46A5-9BC4-074156EC901D}" type="pres">
      <dgm:prSet presAssocID="{8D704119-6ED1-43AB-AD6B-82A949F378E2}" presName="parentLin" presStyleCnt="0"/>
      <dgm:spPr/>
    </dgm:pt>
    <dgm:pt modelId="{AC90E4DE-050B-4B08-A142-169B9713148E}" type="pres">
      <dgm:prSet presAssocID="{8D704119-6ED1-43AB-AD6B-82A949F378E2}" presName="parentLeftMargin" presStyleLbl="node1" presStyleIdx="0" presStyleCnt="5"/>
      <dgm:spPr/>
    </dgm:pt>
    <dgm:pt modelId="{AA40E629-4836-4145-B100-D072A7DD514B}" type="pres">
      <dgm:prSet presAssocID="{8D704119-6ED1-43AB-AD6B-82A949F378E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ED089E1-59B2-4644-901C-9FBBC7CADCA2}" type="pres">
      <dgm:prSet presAssocID="{8D704119-6ED1-43AB-AD6B-82A949F378E2}" presName="negativeSpace" presStyleCnt="0"/>
      <dgm:spPr/>
    </dgm:pt>
    <dgm:pt modelId="{6A91C84A-B876-463F-B68E-1058896E2FE9}" type="pres">
      <dgm:prSet presAssocID="{8D704119-6ED1-43AB-AD6B-82A949F378E2}" presName="childText" presStyleLbl="conFgAcc1" presStyleIdx="1" presStyleCnt="5">
        <dgm:presLayoutVars>
          <dgm:bulletEnabled val="1"/>
        </dgm:presLayoutVars>
      </dgm:prSet>
      <dgm:spPr/>
    </dgm:pt>
    <dgm:pt modelId="{44872A3E-C40D-4EB4-A602-45EFBE2A21EB}" type="pres">
      <dgm:prSet presAssocID="{B0E96706-DD6B-4F5E-B158-029ED684068E}" presName="spaceBetweenRectangles" presStyleCnt="0"/>
      <dgm:spPr/>
    </dgm:pt>
    <dgm:pt modelId="{ABED0016-BE17-42F2-A147-75816085F81C}" type="pres">
      <dgm:prSet presAssocID="{CB50C0E9-625A-44A3-AB5F-870500A93EBD}" presName="parentLin" presStyleCnt="0"/>
      <dgm:spPr/>
    </dgm:pt>
    <dgm:pt modelId="{2906B11F-A1C2-41FD-AACD-6C22569FE491}" type="pres">
      <dgm:prSet presAssocID="{CB50C0E9-625A-44A3-AB5F-870500A93EBD}" presName="parentLeftMargin" presStyleLbl="node1" presStyleIdx="1" presStyleCnt="5"/>
      <dgm:spPr/>
    </dgm:pt>
    <dgm:pt modelId="{A4F8540C-DF78-4855-BBD3-D2B66F456C5B}" type="pres">
      <dgm:prSet presAssocID="{CB50C0E9-625A-44A3-AB5F-870500A93EB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01A786C-62D2-4329-9E74-38756C4B1AD5}" type="pres">
      <dgm:prSet presAssocID="{CB50C0E9-625A-44A3-AB5F-870500A93EBD}" presName="negativeSpace" presStyleCnt="0"/>
      <dgm:spPr/>
    </dgm:pt>
    <dgm:pt modelId="{BDFEFE36-40D0-4053-AEAC-95DD215A005B}" type="pres">
      <dgm:prSet presAssocID="{CB50C0E9-625A-44A3-AB5F-870500A93EBD}" presName="childText" presStyleLbl="conFgAcc1" presStyleIdx="2" presStyleCnt="5">
        <dgm:presLayoutVars>
          <dgm:bulletEnabled val="1"/>
        </dgm:presLayoutVars>
      </dgm:prSet>
      <dgm:spPr/>
    </dgm:pt>
    <dgm:pt modelId="{7AC4EFD1-4631-46A4-AA87-0A072718C5E4}" type="pres">
      <dgm:prSet presAssocID="{B71AE944-27BF-413D-9780-F2A746F3792D}" presName="spaceBetweenRectangles" presStyleCnt="0"/>
      <dgm:spPr/>
    </dgm:pt>
    <dgm:pt modelId="{FC2B2B7E-7292-4124-BE8A-16063671A242}" type="pres">
      <dgm:prSet presAssocID="{46A5BDC4-C922-44EF-9006-0DCB09A36E3B}" presName="parentLin" presStyleCnt="0"/>
      <dgm:spPr/>
    </dgm:pt>
    <dgm:pt modelId="{BD7A0AF9-EEA8-4C8E-8867-31A484D92C4E}" type="pres">
      <dgm:prSet presAssocID="{46A5BDC4-C922-44EF-9006-0DCB09A36E3B}" presName="parentLeftMargin" presStyleLbl="node1" presStyleIdx="2" presStyleCnt="5"/>
      <dgm:spPr/>
    </dgm:pt>
    <dgm:pt modelId="{4FE47BE6-C8E8-4EC0-AEC9-CEB8A0B220FD}" type="pres">
      <dgm:prSet presAssocID="{46A5BDC4-C922-44EF-9006-0DCB09A36E3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C9899E8-E435-430E-809D-BCFD74EE70CD}" type="pres">
      <dgm:prSet presAssocID="{46A5BDC4-C922-44EF-9006-0DCB09A36E3B}" presName="negativeSpace" presStyleCnt="0"/>
      <dgm:spPr/>
    </dgm:pt>
    <dgm:pt modelId="{F76EDDF1-3BD1-4C0C-8226-A20D2EFD96BB}" type="pres">
      <dgm:prSet presAssocID="{46A5BDC4-C922-44EF-9006-0DCB09A36E3B}" presName="childText" presStyleLbl="conFgAcc1" presStyleIdx="3" presStyleCnt="5">
        <dgm:presLayoutVars>
          <dgm:bulletEnabled val="1"/>
        </dgm:presLayoutVars>
      </dgm:prSet>
      <dgm:spPr/>
    </dgm:pt>
    <dgm:pt modelId="{60C3AE42-45C3-49C7-9DD6-203C4422569E}" type="pres">
      <dgm:prSet presAssocID="{9CFAB84D-BB26-45D5-AD8C-C41E85BB33DA}" presName="spaceBetweenRectangles" presStyleCnt="0"/>
      <dgm:spPr/>
    </dgm:pt>
    <dgm:pt modelId="{68FC7BAF-80A2-4D0E-9371-E23866D0789A}" type="pres">
      <dgm:prSet presAssocID="{99447C87-6D67-4A55-80FE-70896897FB59}" presName="parentLin" presStyleCnt="0"/>
      <dgm:spPr/>
    </dgm:pt>
    <dgm:pt modelId="{5C028F7D-238E-4203-B6FE-1D7BD6DBD69E}" type="pres">
      <dgm:prSet presAssocID="{99447C87-6D67-4A55-80FE-70896897FB59}" presName="parentLeftMargin" presStyleLbl="node1" presStyleIdx="3" presStyleCnt="5"/>
      <dgm:spPr/>
    </dgm:pt>
    <dgm:pt modelId="{15E149D6-B19D-48A2-BA6C-925BCD1D63BB}" type="pres">
      <dgm:prSet presAssocID="{99447C87-6D67-4A55-80FE-70896897FB59}" presName="parentText" presStyleLbl="node1" presStyleIdx="4" presStyleCnt="5" custScaleY="151065">
        <dgm:presLayoutVars>
          <dgm:chMax val="0"/>
          <dgm:bulletEnabled val="1"/>
        </dgm:presLayoutVars>
      </dgm:prSet>
      <dgm:spPr/>
    </dgm:pt>
    <dgm:pt modelId="{63719918-6F29-421F-9E2A-613B1B2C7258}" type="pres">
      <dgm:prSet presAssocID="{99447C87-6D67-4A55-80FE-70896897FB59}" presName="negativeSpace" presStyleCnt="0"/>
      <dgm:spPr/>
    </dgm:pt>
    <dgm:pt modelId="{83E81EED-BD8D-4859-85FB-A42601A97BD9}" type="pres">
      <dgm:prSet presAssocID="{99447C87-6D67-4A55-80FE-70896897FB59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A42A5202-DE67-4718-90FC-FE6B2D0BFC79}" type="presOf" srcId="{8D704119-6ED1-43AB-AD6B-82A949F378E2}" destId="{AA40E629-4836-4145-B100-D072A7DD514B}" srcOrd="1" destOrd="0" presId="urn:microsoft.com/office/officeart/2005/8/layout/list1"/>
    <dgm:cxn modelId="{02298515-3594-427C-9CAF-2DDEA28FE31E}" type="presOf" srcId="{CB50C0E9-625A-44A3-AB5F-870500A93EBD}" destId="{A4F8540C-DF78-4855-BBD3-D2B66F456C5B}" srcOrd="1" destOrd="0" presId="urn:microsoft.com/office/officeart/2005/8/layout/list1"/>
    <dgm:cxn modelId="{F515C020-6A18-4196-A7CC-060C49E3513D}" type="presOf" srcId="{57F4443E-6AF7-4F39-8C0E-AD93BA65FBC2}" destId="{3985B85D-FCEC-438A-9B01-325CD7CF08E9}" srcOrd="0" destOrd="0" presId="urn:microsoft.com/office/officeart/2005/8/layout/list1"/>
    <dgm:cxn modelId="{F2111E27-D095-4931-B313-69CA9EE5C8D8}" type="presOf" srcId="{99447C87-6D67-4A55-80FE-70896897FB59}" destId="{15E149D6-B19D-48A2-BA6C-925BCD1D63BB}" srcOrd="1" destOrd="0" presId="urn:microsoft.com/office/officeart/2005/8/layout/list1"/>
    <dgm:cxn modelId="{CE8BD62A-5F30-4C5F-9B82-85D503E4DDD1}" type="presOf" srcId="{CA738CA4-671A-45EA-BF69-D1D233CC0F32}" destId="{EBAEEAAB-6509-4519-B79A-2E1EBBA43F2B}" srcOrd="0" destOrd="0" presId="urn:microsoft.com/office/officeart/2005/8/layout/list1"/>
    <dgm:cxn modelId="{8FF02336-7F9F-47F9-B0F4-7055B6C2B4B5}" srcId="{CA738CA4-671A-45EA-BF69-D1D233CC0F32}" destId="{57F4443E-6AF7-4F39-8C0E-AD93BA65FBC2}" srcOrd="0" destOrd="0" parTransId="{3FCAEDE3-C872-4784-8DB9-DFF2F398BADB}" sibTransId="{669BE089-8032-4022-AD3E-0A7DFDF3C5D6}"/>
    <dgm:cxn modelId="{787A2066-B3BD-4242-9295-E42FC408EAE8}" type="presOf" srcId="{8D704119-6ED1-43AB-AD6B-82A949F378E2}" destId="{AC90E4DE-050B-4B08-A142-169B9713148E}" srcOrd="0" destOrd="0" presId="urn:microsoft.com/office/officeart/2005/8/layout/list1"/>
    <dgm:cxn modelId="{0CD99C73-1BA2-46D1-8C66-DD1055082F99}" type="presOf" srcId="{CB50C0E9-625A-44A3-AB5F-870500A93EBD}" destId="{2906B11F-A1C2-41FD-AACD-6C22569FE491}" srcOrd="0" destOrd="0" presId="urn:microsoft.com/office/officeart/2005/8/layout/list1"/>
    <dgm:cxn modelId="{F2247183-1643-4317-AE5D-CA2196E7A291}" type="presOf" srcId="{46A5BDC4-C922-44EF-9006-0DCB09A36E3B}" destId="{BD7A0AF9-EEA8-4C8E-8867-31A484D92C4E}" srcOrd="0" destOrd="0" presId="urn:microsoft.com/office/officeart/2005/8/layout/list1"/>
    <dgm:cxn modelId="{2A2EEE83-1B10-47FF-BF3D-B03ADE4BF144}" srcId="{CA738CA4-671A-45EA-BF69-D1D233CC0F32}" destId="{8D704119-6ED1-43AB-AD6B-82A949F378E2}" srcOrd="1" destOrd="0" parTransId="{3B4DFF2C-5AD8-4A59-AADD-60894E443603}" sibTransId="{B0E96706-DD6B-4F5E-B158-029ED684068E}"/>
    <dgm:cxn modelId="{B6A1DD9C-E203-45C4-B2CC-2B2AD986E478}" type="presOf" srcId="{57F4443E-6AF7-4F39-8C0E-AD93BA65FBC2}" destId="{3668CA21-00D3-47D2-AAB5-4EB78F39B4A7}" srcOrd="1" destOrd="0" presId="urn:microsoft.com/office/officeart/2005/8/layout/list1"/>
    <dgm:cxn modelId="{8D35D8A8-FFAF-47B6-AD02-0A5035EF4784}" type="presOf" srcId="{46A5BDC4-C922-44EF-9006-0DCB09A36E3B}" destId="{4FE47BE6-C8E8-4EC0-AEC9-CEB8A0B220FD}" srcOrd="1" destOrd="0" presId="urn:microsoft.com/office/officeart/2005/8/layout/list1"/>
    <dgm:cxn modelId="{BC15BFBA-F511-4FB4-9F2D-01FC78D69572}" srcId="{CA738CA4-671A-45EA-BF69-D1D233CC0F32}" destId="{CB50C0E9-625A-44A3-AB5F-870500A93EBD}" srcOrd="2" destOrd="0" parTransId="{E60F0B62-3E1A-4C2E-B1D6-8BDA38C915AD}" sibTransId="{B71AE944-27BF-413D-9780-F2A746F3792D}"/>
    <dgm:cxn modelId="{17A24DC6-06B5-4D23-892F-AEFBE0DDCE69}" srcId="{CA738CA4-671A-45EA-BF69-D1D233CC0F32}" destId="{46A5BDC4-C922-44EF-9006-0DCB09A36E3B}" srcOrd="3" destOrd="0" parTransId="{10488ED9-00AA-4C02-8165-E2BFC6918926}" sibTransId="{9CFAB84D-BB26-45D5-AD8C-C41E85BB33DA}"/>
    <dgm:cxn modelId="{495F66CA-E23C-4E09-8437-3D21B6959BC4}" srcId="{CA738CA4-671A-45EA-BF69-D1D233CC0F32}" destId="{99447C87-6D67-4A55-80FE-70896897FB59}" srcOrd="4" destOrd="0" parTransId="{CE0F1B0C-547E-4959-B231-162615676AF9}" sibTransId="{B708AE67-39C3-4D8C-B9BA-C46CD921E59E}"/>
    <dgm:cxn modelId="{91AA81EC-9410-4D63-83F4-D277C0E75F2E}" type="presOf" srcId="{99447C87-6D67-4A55-80FE-70896897FB59}" destId="{5C028F7D-238E-4203-B6FE-1D7BD6DBD69E}" srcOrd="0" destOrd="0" presId="urn:microsoft.com/office/officeart/2005/8/layout/list1"/>
    <dgm:cxn modelId="{269F9806-CC3D-45EF-B396-08BEF7B04776}" type="presParOf" srcId="{EBAEEAAB-6509-4519-B79A-2E1EBBA43F2B}" destId="{54DBB2C6-E23E-4C31-A301-F04A33BEF95E}" srcOrd="0" destOrd="0" presId="urn:microsoft.com/office/officeart/2005/8/layout/list1"/>
    <dgm:cxn modelId="{BE72B13D-51D1-4F4C-95D9-4C77024A2B81}" type="presParOf" srcId="{54DBB2C6-E23E-4C31-A301-F04A33BEF95E}" destId="{3985B85D-FCEC-438A-9B01-325CD7CF08E9}" srcOrd="0" destOrd="0" presId="urn:microsoft.com/office/officeart/2005/8/layout/list1"/>
    <dgm:cxn modelId="{3D0740E3-4CD1-458D-9DDA-4367E6DC49C8}" type="presParOf" srcId="{54DBB2C6-E23E-4C31-A301-F04A33BEF95E}" destId="{3668CA21-00D3-47D2-AAB5-4EB78F39B4A7}" srcOrd="1" destOrd="0" presId="urn:microsoft.com/office/officeart/2005/8/layout/list1"/>
    <dgm:cxn modelId="{5D66E7E9-0D9A-42A5-A61E-CF27A07A767B}" type="presParOf" srcId="{EBAEEAAB-6509-4519-B79A-2E1EBBA43F2B}" destId="{3AC5B1DA-0FBD-414F-B003-5525D62B0B3C}" srcOrd="1" destOrd="0" presId="urn:microsoft.com/office/officeart/2005/8/layout/list1"/>
    <dgm:cxn modelId="{55AE1502-6BF1-489D-9077-7E9292419BA7}" type="presParOf" srcId="{EBAEEAAB-6509-4519-B79A-2E1EBBA43F2B}" destId="{85D6FBC0-CFD1-4015-AA64-CDF99A787314}" srcOrd="2" destOrd="0" presId="urn:microsoft.com/office/officeart/2005/8/layout/list1"/>
    <dgm:cxn modelId="{6EA52DCA-64EC-4FA0-A8C0-044A42018EF3}" type="presParOf" srcId="{EBAEEAAB-6509-4519-B79A-2E1EBBA43F2B}" destId="{11C0E602-7C1F-4856-9C83-0E7D1FA8EC79}" srcOrd="3" destOrd="0" presId="urn:microsoft.com/office/officeart/2005/8/layout/list1"/>
    <dgm:cxn modelId="{BBBF88A5-AB45-4D80-A863-1F555EE00869}" type="presParOf" srcId="{EBAEEAAB-6509-4519-B79A-2E1EBBA43F2B}" destId="{7FD97C02-9A47-46A5-9BC4-074156EC901D}" srcOrd="4" destOrd="0" presId="urn:microsoft.com/office/officeart/2005/8/layout/list1"/>
    <dgm:cxn modelId="{F30C2368-1073-408A-AA48-5AFE170899F8}" type="presParOf" srcId="{7FD97C02-9A47-46A5-9BC4-074156EC901D}" destId="{AC90E4DE-050B-4B08-A142-169B9713148E}" srcOrd="0" destOrd="0" presId="urn:microsoft.com/office/officeart/2005/8/layout/list1"/>
    <dgm:cxn modelId="{4E25E068-8377-4D27-B888-DBDC97581BC5}" type="presParOf" srcId="{7FD97C02-9A47-46A5-9BC4-074156EC901D}" destId="{AA40E629-4836-4145-B100-D072A7DD514B}" srcOrd="1" destOrd="0" presId="urn:microsoft.com/office/officeart/2005/8/layout/list1"/>
    <dgm:cxn modelId="{774E496A-12F8-48EA-9915-F23CB32CD1A6}" type="presParOf" srcId="{EBAEEAAB-6509-4519-B79A-2E1EBBA43F2B}" destId="{1ED089E1-59B2-4644-901C-9FBBC7CADCA2}" srcOrd="5" destOrd="0" presId="urn:microsoft.com/office/officeart/2005/8/layout/list1"/>
    <dgm:cxn modelId="{B8F7AE21-6BBD-4B52-9AEA-025682F438CC}" type="presParOf" srcId="{EBAEEAAB-6509-4519-B79A-2E1EBBA43F2B}" destId="{6A91C84A-B876-463F-B68E-1058896E2FE9}" srcOrd="6" destOrd="0" presId="urn:microsoft.com/office/officeart/2005/8/layout/list1"/>
    <dgm:cxn modelId="{1F0DCDBA-1DBA-413A-B1C5-0CB5E11C081F}" type="presParOf" srcId="{EBAEEAAB-6509-4519-B79A-2E1EBBA43F2B}" destId="{44872A3E-C40D-4EB4-A602-45EFBE2A21EB}" srcOrd="7" destOrd="0" presId="urn:microsoft.com/office/officeart/2005/8/layout/list1"/>
    <dgm:cxn modelId="{E9BF3B2F-C538-42B3-BB94-BC5F5CBE0319}" type="presParOf" srcId="{EBAEEAAB-6509-4519-B79A-2E1EBBA43F2B}" destId="{ABED0016-BE17-42F2-A147-75816085F81C}" srcOrd="8" destOrd="0" presId="urn:microsoft.com/office/officeart/2005/8/layout/list1"/>
    <dgm:cxn modelId="{A221BB7B-8103-4862-8DBA-70F0007D9076}" type="presParOf" srcId="{ABED0016-BE17-42F2-A147-75816085F81C}" destId="{2906B11F-A1C2-41FD-AACD-6C22569FE491}" srcOrd="0" destOrd="0" presId="urn:microsoft.com/office/officeart/2005/8/layout/list1"/>
    <dgm:cxn modelId="{9B879140-EEC6-4DF0-9B05-EE3A540B97E2}" type="presParOf" srcId="{ABED0016-BE17-42F2-A147-75816085F81C}" destId="{A4F8540C-DF78-4855-BBD3-D2B66F456C5B}" srcOrd="1" destOrd="0" presId="urn:microsoft.com/office/officeart/2005/8/layout/list1"/>
    <dgm:cxn modelId="{AB2C4373-43DD-46CC-96B3-DFA7AC3744C1}" type="presParOf" srcId="{EBAEEAAB-6509-4519-B79A-2E1EBBA43F2B}" destId="{701A786C-62D2-4329-9E74-38756C4B1AD5}" srcOrd="9" destOrd="0" presId="urn:microsoft.com/office/officeart/2005/8/layout/list1"/>
    <dgm:cxn modelId="{5B9FE16C-4E57-41E1-A05D-C50215F4B7CB}" type="presParOf" srcId="{EBAEEAAB-6509-4519-B79A-2E1EBBA43F2B}" destId="{BDFEFE36-40D0-4053-AEAC-95DD215A005B}" srcOrd="10" destOrd="0" presId="urn:microsoft.com/office/officeart/2005/8/layout/list1"/>
    <dgm:cxn modelId="{00F86910-F4C0-4D51-BC62-AC3832090EAD}" type="presParOf" srcId="{EBAEEAAB-6509-4519-B79A-2E1EBBA43F2B}" destId="{7AC4EFD1-4631-46A4-AA87-0A072718C5E4}" srcOrd="11" destOrd="0" presId="urn:microsoft.com/office/officeart/2005/8/layout/list1"/>
    <dgm:cxn modelId="{0AB2B405-9697-4C6B-B535-CA21FB5DD680}" type="presParOf" srcId="{EBAEEAAB-6509-4519-B79A-2E1EBBA43F2B}" destId="{FC2B2B7E-7292-4124-BE8A-16063671A242}" srcOrd="12" destOrd="0" presId="urn:microsoft.com/office/officeart/2005/8/layout/list1"/>
    <dgm:cxn modelId="{165788C4-583D-4DF6-97A9-0325CEE164AB}" type="presParOf" srcId="{FC2B2B7E-7292-4124-BE8A-16063671A242}" destId="{BD7A0AF9-EEA8-4C8E-8867-31A484D92C4E}" srcOrd="0" destOrd="0" presId="urn:microsoft.com/office/officeart/2005/8/layout/list1"/>
    <dgm:cxn modelId="{89E07906-61B4-4D01-AA4E-753B3371AB40}" type="presParOf" srcId="{FC2B2B7E-7292-4124-BE8A-16063671A242}" destId="{4FE47BE6-C8E8-4EC0-AEC9-CEB8A0B220FD}" srcOrd="1" destOrd="0" presId="urn:microsoft.com/office/officeart/2005/8/layout/list1"/>
    <dgm:cxn modelId="{BBC97F81-F2A2-4AAB-9515-888A538472AE}" type="presParOf" srcId="{EBAEEAAB-6509-4519-B79A-2E1EBBA43F2B}" destId="{5C9899E8-E435-430E-809D-BCFD74EE70CD}" srcOrd="13" destOrd="0" presId="urn:microsoft.com/office/officeart/2005/8/layout/list1"/>
    <dgm:cxn modelId="{2E9F21F8-6C85-485E-AC0D-C2D356F74071}" type="presParOf" srcId="{EBAEEAAB-6509-4519-B79A-2E1EBBA43F2B}" destId="{F76EDDF1-3BD1-4C0C-8226-A20D2EFD96BB}" srcOrd="14" destOrd="0" presId="urn:microsoft.com/office/officeart/2005/8/layout/list1"/>
    <dgm:cxn modelId="{385BF7BC-12B6-4EF2-84FB-089568DF4A2D}" type="presParOf" srcId="{EBAEEAAB-6509-4519-B79A-2E1EBBA43F2B}" destId="{60C3AE42-45C3-49C7-9DD6-203C4422569E}" srcOrd="15" destOrd="0" presId="urn:microsoft.com/office/officeart/2005/8/layout/list1"/>
    <dgm:cxn modelId="{F8E6A3BD-3087-4EA6-AC91-A5A5136F1D07}" type="presParOf" srcId="{EBAEEAAB-6509-4519-B79A-2E1EBBA43F2B}" destId="{68FC7BAF-80A2-4D0E-9371-E23866D0789A}" srcOrd="16" destOrd="0" presId="urn:microsoft.com/office/officeart/2005/8/layout/list1"/>
    <dgm:cxn modelId="{0046E6B9-2A7C-49BE-A067-84690428A585}" type="presParOf" srcId="{68FC7BAF-80A2-4D0E-9371-E23866D0789A}" destId="{5C028F7D-238E-4203-B6FE-1D7BD6DBD69E}" srcOrd="0" destOrd="0" presId="urn:microsoft.com/office/officeart/2005/8/layout/list1"/>
    <dgm:cxn modelId="{2BDD8EF3-C301-4FE7-A034-FA9F2EFDC932}" type="presParOf" srcId="{68FC7BAF-80A2-4D0E-9371-E23866D0789A}" destId="{15E149D6-B19D-48A2-BA6C-925BCD1D63BB}" srcOrd="1" destOrd="0" presId="urn:microsoft.com/office/officeart/2005/8/layout/list1"/>
    <dgm:cxn modelId="{52279451-B558-44ED-9EA9-7EB5D747B641}" type="presParOf" srcId="{EBAEEAAB-6509-4519-B79A-2E1EBBA43F2B}" destId="{63719918-6F29-421F-9E2A-613B1B2C7258}" srcOrd="17" destOrd="0" presId="urn:microsoft.com/office/officeart/2005/8/layout/list1"/>
    <dgm:cxn modelId="{E8296734-4CE2-4A32-BB8F-85B91BA9C80F}" type="presParOf" srcId="{EBAEEAAB-6509-4519-B79A-2E1EBBA43F2B}" destId="{83E81EED-BD8D-4859-85FB-A42601A97BD9}" srcOrd="18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66B102-437A-4DEA-8EC7-368D019D7893}" type="doc">
      <dgm:prSet loTypeId="urn:microsoft.com/office/officeart/2005/8/layout/radial2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6DFD0073-5895-4D81-A301-690E1247959F}">
      <dgm:prSet phldrT="[Testo]" custT="1"/>
      <dgm:spPr>
        <a:gradFill rotWithShape="0">
          <a:gsLst>
            <a:gs pos="50000">
              <a:schemeClr val="accent1">
                <a:lumMod val="40000"/>
                <a:lumOff val="60000"/>
              </a:schemeClr>
            </a:gs>
            <a:gs pos="0">
              <a:schemeClr val="accent1">
                <a:lumMod val="75000"/>
              </a:schemeClr>
            </a:gs>
            <a:gs pos="100000">
              <a:schemeClr val="bg1"/>
            </a:gs>
          </a:gsLst>
          <a:lin ang="0" scaled="1"/>
        </a:gradFill>
        <a:effectLst>
          <a:outerShdw blurRad="50800" dist="38100" dir="10800000" sx="111000" sy="111000" algn="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3600" dirty="0">
              <a:solidFill>
                <a:schemeClr val="bg2">
                  <a:lumMod val="50000"/>
                </a:schemeClr>
              </a:solidFill>
            </a:rPr>
            <a:t>1° errore</a:t>
          </a:r>
        </a:p>
      </dgm:t>
    </dgm:pt>
    <dgm:pt modelId="{85421FDB-D1AF-42B8-BD07-5CAFC52A03DC}" type="parTrans" cxnId="{DA6E5703-EE44-4AF8-BAE1-A1A4CFC3BE9D}">
      <dgm:prSet/>
      <dgm:spPr/>
      <dgm:t>
        <a:bodyPr/>
        <a:lstStyle/>
        <a:p>
          <a:endParaRPr lang="it-IT"/>
        </a:p>
      </dgm:t>
    </dgm:pt>
    <dgm:pt modelId="{D0F1ABE5-35A4-463C-9C17-153462766BFE}" type="sibTrans" cxnId="{DA6E5703-EE44-4AF8-BAE1-A1A4CFC3BE9D}">
      <dgm:prSet/>
      <dgm:spPr/>
      <dgm:t>
        <a:bodyPr/>
        <a:lstStyle/>
        <a:p>
          <a:endParaRPr lang="it-IT"/>
        </a:p>
      </dgm:t>
    </dgm:pt>
    <dgm:pt modelId="{0B54A084-890A-4035-9BE0-ECC7694E3E14}">
      <dgm:prSet phldrT="[Testo]" custT="1"/>
      <dgm:spPr/>
      <dgm:t>
        <a:bodyPr/>
        <a:lstStyle/>
        <a:p>
          <a:r>
            <a:rPr lang="it-IT" sz="3200" dirty="0"/>
            <a:t>2 punti di penalizzazione</a:t>
          </a:r>
        </a:p>
      </dgm:t>
    </dgm:pt>
    <dgm:pt modelId="{5B14D0DC-9179-4F47-86D1-918B449DF72C}" type="parTrans" cxnId="{E65E2DEB-0529-481A-9BB7-7407D05A2CDA}">
      <dgm:prSet/>
      <dgm:spPr/>
      <dgm:t>
        <a:bodyPr/>
        <a:lstStyle/>
        <a:p>
          <a:endParaRPr lang="it-IT"/>
        </a:p>
      </dgm:t>
    </dgm:pt>
    <dgm:pt modelId="{C9C502D2-6487-4D56-9A52-2FAD79687C4E}" type="sibTrans" cxnId="{E65E2DEB-0529-481A-9BB7-7407D05A2CDA}">
      <dgm:prSet/>
      <dgm:spPr/>
      <dgm:t>
        <a:bodyPr/>
        <a:lstStyle/>
        <a:p>
          <a:endParaRPr lang="it-IT"/>
        </a:p>
      </dgm:t>
    </dgm:pt>
    <dgm:pt modelId="{1E8F9316-6F7D-47D7-B052-D65800599879}">
      <dgm:prSet phldrT="[Testo]" custT="1"/>
      <dgm:spPr>
        <a:gradFill rotWithShape="0">
          <a:gsLst>
            <a:gs pos="75000">
              <a:schemeClr val="accent2">
                <a:lumMod val="20000"/>
                <a:lumOff val="80000"/>
              </a:schemeClr>
            </a:gs>
            <a:gs pos="50000">
              <a:srgbClr val="DDC580"/>
            </a:gs>
            <a:gs pos="0">
              <a:schemeClr val="accent2">
                <a:lumMod val="75000"/>
              </a:schemeClr>
            </a:gs>
            <a:gs pos="100000">
              <a:schemeClr val="bg1"/>
            </a:gs>
          </a:gsLst>
          <a:lin ang="0" scaled="1"/>
        </a:gradFill>
        <a:effectLst>
          <a:outerShdw blurRad="50800" dist="38100" dir="10800000" sx="111000" sy="111000" algn="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3600" dirty="0">
              <a:solidFill>
                <a:schemeClr val="bg2">
                  <a:lumMod val="50000"/>
                </a:schemeClr>
              </a:solidFill>
            </a:rPr>
            <a:t>2° errore</a:t>
          </a:r>
        </a:p>
      </dgm:t>
    </dgm:pt>
    <dgm:pt modelId="{650D12D3-1DA0-45A0-9470-69C9BC5DA45F}" type="parTrans" cxnId="{9D9D3549-BE98-4A9A-BBC2-E847D6E22225}">
      <dgm:prSet/>
      <dgm:spPr/>
      <dgm:t>
        <a:bodyPr/>
        <a:lstStyle/>
        <a:p>
          <a:endParaRPr lang="it-IT"/>
        </a:p>
      </dgm:t>
    </dgm:pt>
    <dgm:pt modelId="{D833ADF8-1A99-4CA8-A699-F7A76D67466D}" type="sibTrans" cxnId="{9D9D3549-BE98-4A9A-BBC2-E847D6E22225}">
      <dgm:prSet/>
      <dgm:spPr/>
      <dgm:t>
        <a:bodyPr/>
        <a:lstStyle/>
        <a:p>
          <a:endParaRPr lang="it-IT"/>
        </a:p>
      </dgm:t>
    </dgm:pt>
    <dgm:pt modelId="{B5904308-612D-4F04-9D44-C21248F67010}">
      <dgm:prSet phldrT="[Testo]" custT="1"/>
      <dgm:spPr/>
      <dgm:t>
        <a:bodyPr/>
        <a:lstStyle/>
        <a:p>
          <a:r>
            <a:rPr lang="it-IT" sz="3200" dirty="0"/>
            <a:t>4 punti di penalizzazione</a:t>
          </a:r>
        </a:p>
      </dgm:t>
    </dgm:pt>
    <dgm:pt modelId="{98123E93-F3F7-4083-84B7-DEA5DE2A4DAB}" type="parTrans" cxnId="{FE862F07-9D09-4211-A9F0-8091115E6660}">
      <dgm:prSet/>
      <dgm:spPr/>
      <dgm:t>
        <a:bodyPr/>
        <a:lstStyle/>
        <a:p>
          <a:endParaRPr lang="it-IT"/>
        </a:p>
      </dgm:t>
    </dgm:pt>
    <dgm:pt modelId="{3ACE400B-12C7-48FA-9AC5-1FF1AFFAFB46}" type="sibTrans" cxnId="{FE862F07-9D09-4211-A9F0-8091115E6660}">
      <dgm:prSet/>
      <dgm:spPr/>
      <dgm:t>
        <a:bodyPr/>
        <a:lstStyle/>
        <a:p>
          <a:endParaRPr lang="it-IT"/>
        </a:p>
      </dgm:t>
    </dgm:pt>
    <dgm:pt modelId="{27AA929F-8760-4DED-93AE-849ED0670279}">
      <dgm:prSet phldrT="[Testo]" custT="1"/>
      <dgm:spPr>
        <a:gradFill rotWithShape="0">
          <a:gsLst>
            <a:gs pos="50000">
              <a:schemeClr val="accent6">
                <a:lumMod val="20000"/>
                <a:lumOff val="80000"/>
              </a:schemeClr>
            </a:gs>
            <a:gs pos="0">
              <a:schemeClr val="accent6">
                <a:lumMod val="60000"/>
                <a:lumOff val="40000"/>
              </a:schemeClr>
            </a:gs>
            <a:gs pos="100000">
              <a:schemeClr val="bg1"/>
            </a:gs>
          </a:gsLst>
          <a:lin ang="0" scaled="1"/>
        </a:gradFill>
        <a:effectLst>
          <a:outerShdw blurRad="50800" dist="38100" dir="10800000" sx="111000" sy="111000" algn="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3600" dirty="0">
              <a:solidFill>
                <a:schemeClr val="bg2">
                  <a:lumMod val="50000"/>
                </a:schemeClr>
              </a:solidFill>
            </a:rPr>
            <a:t>3° errore</a:t>
          </a:r>
        </a:p>
      </dgm:t>
    </dgm:pt>
    <dgm:pt modelId="{93B4DCCB-E762-471F-B80B-52337A9B929B}" type="parTrans" cxnId="{4894A37D-7167-46FD-A973-DDDD0BAF0E58}">
      <dgm:prSet/>
      <dgm:spPr/>
      <dgm:t>
        <a:bodyPr/>
        <a:lstStyle/>
        <a:p>
          <a:endParaRPr lang="it-IT"/>
        </a:p>
      </dgm:t>
    </dgm:pt>
    <dgm:pt modelId="{8DFDEF27-494B-4C65-A860-BA2481DD7D51}" type="sibTrans" cxnId="{4894A37D-7167-46FD-A973-DDDD0BAF0E58}">
      <dgm:prSet/>
      <dgm:spPr/>
      <dgm:t>
        <a:bodyPr/>
        <a:lstStyle/>
        <a:p>
          <a:endParaRPr lang="it-IT"/>
        </a:p>
      </dgm:t>
    </dgm:pt>
    <dgm:pt modelId="{B49628FE-21AA-4B29-A3D6-7D6F6CEC030E}">
      <dgm:prSet phldrT="[Testo]" custT="1"/>
      <dgm:spPr/>
      <dgm:t>
        <a:bodyPr/>
        <a:lstStyle/>
        <a:p>
          <a:r>
            <a:rPr lang="it-IT" sz="3200" dirty="0"/>
            <a:t>eliminazione</a:t>
          </a:r>
        </a:p>
      </dgm:t>
    </dgm:pt>
    <dgm:pt modelId="{FD943C10-E95D-47EC-8E0F-5EF274E9537C}" type="parTrans" cxnId="{49D715D7-56DD-4D71-85C0-3968D78972CC}">
      <dgm:prSet/>
      <dgm:spPr/>
      <dgm:t>
        <a:bodyPr/>
        <a:lstStyle/>
        <a:p>
          <a:endParaRPr lang="it-IT"/>
        </a:p>
      </dgm:t>
    </dgm:pt>
    <dgm:pt modelId="{3D5CB3D6-60F4-4E59-8C7F-6A1400C71E99}" type="sibTrans" cxnId="{49D715D7-56DD-4D71-85C0-3968D78972CC}">
      <dgm:prSet/>
      <dgm:spPr/>
      <dgm:t>
        <a:bodyPr/>
        <a:lstStyle/>
        <a:p>
          <a:endParaRPr lang="it-IT"/>
        </a:p>
      </dgm:t>
    </dgm:pt>
    <dgm:pt modelId="{795B3C19-D3DD-4C4B-9396-A996F95B4216}" type="pres">
      <dgm:prSet presAssocID="{1566B102-437A-4DEA-8EC7-368D019D7893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95D77423-5685-4040-93AC-5BF265702933}" type="pres">
      <dgm:prSet presAssocID="{1566B102-437A-4DEA-8EC7-368D019D7893}" presName="cycle" presStyleCnt="0"/>
      <dgm:spPr/>
    </dgm:pt>
    <dgm:pt modelId="{F636652C-A757-4B83-BA80-467E060AFA3D}" type="pres">
      <dgm:prSet presAssocID="{1566B102-437A-4DEA-8EC7-368D019D7893}" presName="centerShape" presStyleCnt="0"/>
      <dgm:spPr/>
    </dgm:pt>
    <dgm:pt modelId="{BD30D8C4-6478-419F-BE7E-61A47179867F}" type="pres">
      <dgm:prSet presAssocID="{1566B102-437A-4DEA-8EC7-368D019D7893}" presName="connSite" presStyleLbl="node1" presStyleIdx="0" presStyleCnt="4"/>
      <dgm:spPr/>
    </dgm:pt>
    <dgm:pt modelId="{34BA2A45-8C28-4F28-85C8-959DB122F0E6}" type="pres">
      <dgm:prSet presAssocID="{1566B102-437A-4DEA-8EC7-368D019D7893}" presName="visible" presStyleLbl="node1" presStyleIdx="0" presStyleCnt="4" custScaleX="121730" custScaleY="122734" custLinFactNeighborX="-13502" custLinFactNeighborY="0"/>
      <dgm:spPr>
        <a:gradFill flip="none" rotWithShape="1">
          <a:gsLst>
            <a:gs pos="50000">
              <a:schemeClr val="tx2">
                <a:lumMod val="20000"/>
                <a:lumOff val="80000"/>
              </a:schemeClr>
            </a:gs>
            <a:gs pos="0">
              <a:schemeClr val="bg2">
                <a:lumMod val="75000"/>
              </a:schemeClr>
            </a:gs>
            <a:gs pos="100000">
              <a:schemeClr val="bg1"/>
            </a:gs>
          </a:gsLst>
          <a:lin ang="0" scaled="1"/>
          <a:tileRect/>
        </a:gradFill>
        <a:effectLst>
          <a:outerShdw blurRad="50800" dist="38100" dir="10800000" sx="111000" sy="111000" algn="r" rotWithShape="0">
            <a:schemeClr val="tx2">
              <a:lumMod val="50000"/>
              <a:alpha val="27000"/>
            </a:schemeClr>
          </a:outerShdw>
        </a:effectLst>
      </dgm:spPr>
    </dgm:pt>
    <dgm:pt modelId="{252524F1-9497-4136-A583-1624A2598DDD}" type="pres">
      <dgm:prSet presAssocID="{85421FDB-D1AF-42B8-BD07-5CAFC52A03DC}" presName="Name25" presStyleLbl="parChTrans1D1" presStyleIdx="0" presStyleCnt="3"/>
      <dgm:spPr/>
    </dgm:pt>
    <dgm:pt modelId="{8A2071CC-E1CF-46CB-8040-D2824AE2A295}" type="pres">
      <dgm:prSet presAssocID="{6DFD0073-5895-4D81-A301-690E1247959F}" presName="node" presStyleCnt="0"/>
      <dgm:spPr/>
    </dgm:pt>
    <dgm:pt modelId="{0923169F-F442-491C-98DA-C248D333693A}" type="pres">
      <dgm:prSet presAssocID="{6DFD0073-5895-4D81-A301-690E1247959F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72CC9172-7AE4-4F72-A550-FACFE93BB170}" type="pres">
      <dgm:prSet presAssocID="{6DFD0073-5895-4D81-A301-690E1247959F}" presName="childNode" presStyleLbl="revTx" presStyleIdx="0" presStyleCnt="3">
        <dgm:presLayoutVars>
          <dgm:bulletEnabled val="1"/>
        </dgm:presLayoutVars>
      </dgm:prSet>
      <dgm:spPr/>
    </dgm:pt>
    <dgm:pt modelId="{5DBB17BC-131D-4EBF-AB2B-C7B0600147C2}" type="pres">
      <dgm:prSet presAssocID="{650D12D3-1DA0-45A0-9470-69C9BC5DA45F}" presName="Name25" presStyleLbl="parChTrans1D1" presStyleIdx="1" presStyleCnt="3"/>
      <dgm:spPr/>
    </dgm:pt>
    <dgm:pt modelId="{425B4A28-B2E9-4AD0-9F4E-55C2F29EAEFB}" type="pres">
      <dgm:prSet presAssocID="{1E8F9316-6F7D-47D7-B052-D65800599879}" presName="node" presStyleCnt="0"/>
      <dgm:spPr/>
    </dgm:pt>
    <dgm:pt modelId="{1EF5D3D8-EBAB-4D55-8404-FC0F4CEC45C1}" type="pres">
      <dgm:prSet presAssocID="{1E8F9316-6F7D-47D7-B052-D65800599879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69877084-E3B5-4545-A108-E3EC22F3D54F}" type="pres">
      <dgm:prSet presAssocID="{1E8F9316-6F7D-47D7-B052-D65800599879}" presName="childNode" presStyleLbl="revTx" presStyleIdx="1" presStyleCnt="3">
        <dgm:presLayoutVars>
          <dgm:bulletEnabled val="1"/>
        </dgm:presLayoutVars>
      </dgm:prSet>
      <dgm:spPr/>
    </dgm:pt>
    <dgm:pt modelId="{CD3EE15A-03A4-410B-8E68-D1F93F651466}" type="pres">
      <dgm:prSet presAssocID="{93B4DCCB-E762-471F-B80B-52337A9B929B}" presName="Name25" presStyleLbl="parChTrans1D1" presStyleIdx="2" presStyleCnt="3"/>
      <dgm:spPr/>
    </dgm:pt>
    <dgm:pt modelId="{F70F5872-640C-48C5-ADFC-CA7D9628B51A}" type="pres">
      <dgm:prSet presAssocID="{27AA929F-8760-4DED-93AE-849ED0670279}" presName="node" presStyleCnt="0"/>
      <dgm:spPr/>
    </dgm:pt>
    <dgm:pt modelId="{273AC24E-6E4C-469E-B067-C3390A1EADEA}" type="pres">
      <dgm:prSet presAssocID="{27AA929F-8760-4DED-93AE-849ED0670279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67534D19-4404-49A1-BBB1-7AFC4E36F775}" type="pres">
      <dgm:prSet presAssocID="{27AA929F-8760-4DED-93AE-849ED0670279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DA6E5703-EE44-4AF8-BAE1-A1A4CFC3BE9D}" srcId="{1566B102-437A-4DEA-8EC7-368D019D7893}" destId="{6DFD0073-5895-4D81-A301-690E1247959F}" srcOrd="0" destOrd="0" parTransId="{85421FDB-D1AF-42B8-BD07-5CAFC52A03DC}" sibTransId="{D0F1ABE5-35A4-463C-9C17-153462766BFE}"/>
    <dgm:cxn modelId="{FE862F07-9D09-4211-A9F0-8091115E6660}" srcId="{1E8F9316-6F7D-47D7-B052-D65800599879}" destId="{B5904308-612D-4F04-9D44-C21248F67010}" srcOrd="0" destOrd="0" parTransId="{98123E93-F3F7-4083-84B7-DEA5DE2A4DAB}" sibTransId="{3ACE400B-12C7-48FA-9AC5-1FF1AFFAFB46}"/>
    <dgm:cxn modelId="{AB85B928-3117-40F0-9A01-FF7075E3385C}" type="presOf" srcId="{B49628FE-21AA-4B29-A3D6-7D6F6CEC030E}" destId="{67534D19-4404-49A1-BBB1-7AFC4E36F775}" srcOrd="0" destOrd="0" presId="urn:microsoft.com/office/officeart/2005/8/layout/radial2"/>
    <dgm:cxn modelId="{9D9D3549-BE98-4A9A-BBC2-E847D6E22225}" srcId="{1566B102-437A-4DEA-8EC7-368D019D7893}" destId="{1E8F9316-6F7D-47D7-B052-D65800599879}" srcOrd="1" destOrd="0" parTransId="{650D12D3-1DA0-45A0-9470-69C9BC5DA45F}" sibTransId="{D833ADF8-1A99-4CA8-A699-F7A76D67466D}"/>
    <dgm:cxn modelId="{4894A37D-7167-46FD-A973-DDDD0BAF0E58}" srcId="{1566B102-437A-4DEA-8EC7-368D019D7893}" destId="{27AA929F-8760-4DED-93AE-849ED0670279}" srcOrd="2" destOrd="0" parTransId="{93B4DCCB-E762-471F-B80B-52337A9B929B}" sibTransId="{8DFDEF27-494B-4C65-A860-BA2481DD7D51}"/>
    <dgm:cxn modelId="{33AEE296-AAAA-4B81-8E45-C5F71E84003E}" type="presOf" srcId="{B5904308-612D-4F04-9D44-C21248F67010}" destId="{69877084-E3B5-4545-A108-E3EC22F3D54F}" srcOrd="0" destOrd="0" presId="urn:microsoft.com/office/officeart/2005/8/layout/radial2"/>
    <dgm:cxn modelId="{B78B369C-CF97-413F-9E2D-90F6DE8EE66A}" type="presOf" srcId="{1E8F9316-6F7D-47D7-B052-D65800599879}" destId="{1EF5D3D8-EBAB-4D55-8404-FC0F4CEC45C1}" srcOrd="0" destOrd="0" presId="urn:microsoft.com/office/officeart/2005/8/layout/radial2"/>
    <dgm:cxn modelId="{0EAE5F9C-34F3-4B0F-9B25-523FA9563933}" type="presOf" srcId="{650D12D3-1DA0-45A0-9470-69C9BC5DA45F}" destId="{5DBB17BC-131D-4EBF-AB2B-C7B0600147C2}" srcOrd="0" destOrd="0" presId="urn:microsoft.com/office/officeart/2005/8/layout/radial2"/>
    <dgm:cxn modelId="{40283EAC-F3AF-4E2B-BC1D-5810D0C751E8}" type="presOf" srcId="{1566B102-437A-4DEA-8EC7-368D019D7893}" destId="{795B3C19-D3DD-4C4B-9396-A996F95B4216}" srcOrd="0" destOrd="0" presId="urn:microsoft.com/office/officeart/2005/8/layout/radial2"/>
    <dgm:cxn modelId="{839271BD-EEEF-4730-80F0-1927CB5D5569}" type="presOf" srcId="{27AA929F-8760-4DED-93AE-849ED0670279}" destId="{273AC24E-6E4C-469E-B067-C3390A1EADEA}" srcOrd="0" destOrd="0" presId="urn:microsoft.com/office/officeart/2005/8/layout/radial2"/>
    <dgm:cxn modelId="{739791C2-D9A0-4D75-8FD7-8DFA6B4A9DE5}" type="presOf" srcId="{6DFD0073-5895-4D81-A301-690E1247959F}" destId="{0923169F-F442-491C-98DA-C248D333693A}" srcOrd="0" destOrd="0" presId="urn:microsoft.com/office/officeart/2005/8/layout/radial2"/>
    <dgm:cxn modelId="{E7C4B4D0-03A4-4302-BF37-E24FB9516AE3}" type="presOf" srcId="{0B54A084-890A-4035-9BE0-ECC7694E3E14}" destId="{72CC9172-7AE4-4F72-A550-FACFE93BB170}" srcOrd="0" destOrd="0" presId="urn:microsoft.com/office/officeart/2005/8/layout/radial2"/>
    <dgm:cxn modelId="{49D715D7-56DD-4D71-85C0-3968D78972CC}" srcId="{27AA929F-8760-4DED-93AE-849ED0670279}" destId="{B49628FE-21AA-4B29-A3D6-7D6F6CEC030E}" srcOrd="0" destOrd="0" parTransId="{FD943C10-E95D-47EC-8E0F-5EF274E9537C}" sibTransId="{3D5CB3D6-60F4-4E59-8C7F-6A1400C71E99}"/>
    <dgm:cxn modelId="{E65E2DEB-0529-481A-9BB7-7407D05A2CDA}" srcId="{6DFD0073-5895-4D81-A301-690E1247959F}" destId="{0B54A084-890A-4035-9BE0-ECC7694E3E14}" srcOrd="0" destOrd="0" parTransId="{5B14D0DC-9179-4F47-86D1-918B449DF72C}" sibTransId="{C9C502D2-6487-4D56-9A52-2FAD79687C4E}"/>
    <dgm:cxn modelId="{1781EEEF-6C00-4B16-A96F-A4A7230C6120}" type="presOf" srcId="{93B4DCCB-E762-471F-B80B-52337A9B929B}" destId="{CD3EE15A-03A4-410B-8E68-D1F93F651466}" srcOrd="0" destOrd="0" presId="urn:microsoft.com/office/officeart/2005/8/layout/radial2"/>
    <dgm:cxn modelId="{5B3676F6-5903-4645-A885-740035820431}" type="presOf" srcId="{85421FDB-D1AF-42B8-BD07-5CAFC52A03DC}" destId="{252524F1-9497-4136-A583-1624A2598DDD}" srcOrd="0" destOrd="0" presId="urn:microsoft.com/office/officeart/2005/8/layout/radial2"/>
    <dgm:cxn modelId="{49CDB42F-FFF1-4B5F-A5F6-FC4D7EE3CD15}" type="presParOf" srcId="{795B3C19-D3DD-4C4B-9396-A996F95B4216}" destId="{95D77423-5685-4040-93AC-5BF265702933}" srcOrd="0" destOrd="0" presId="urn:microsoft.com/office/officeart/2005/8/layout/radial2"/>
    <dgm:cxn modelId="{0D97361C-C56B-44F9-8F56-7F1472266EA1}" type="presParOf" srcId="{95D77423-5685-4040-93AC-5BF265702933}" destId="{F636652C-A757-4B83-BA80-467E060AFA3D}" srcOrd="0" destOrd="0" presId="urn:microsoft.com/office/officeart/2005/8/layout/radial2"/>
    <dgm:cxn modelId="{9472539A-748D-4665-A381-E37CBD30E647}" type="presParOf" srcId="{F636652C-A757-4B83-BA80-467E060AFA3D}" destId="{BD30D8C4-6478-419F-BE7E-61A47179867F}" srcOrd="0" destOrd="0" presId="urn:microsoft.com/office/officeart/2005/8/layout/radial2"/>
    <dgm:cxn modelId="{A6A2FBB1-4FD5-46A1-BDFA-2D0487A4F22E}" type="presParOf" srcId="{F636652C-A757-4B83-BA80-467E060AFA3D}" destId="{34BA2A45-8C28-4F28-85C8-959DB122F0E6}" srcOrd="1" destOrd="0" presId="urn:microsoft.com/office/officeart/2005/8/layout/radial2"/>
    <dgm:cxn modelId="{DBFE482A-013E-4BD1-A2D6-C22327D1A6F0}" type="presParOf" srcId="{95D77423-5685-4040-93AC-5BF265702933}" destId="{252524F1-9497-4136-A583-1624A2598DDD}" srcOrd="1" destOrd="0" presId="urn:microsoft.com/office/officeart/2005/8/layout/radial2"/>
    <dgm:cxn modelId="{24FF89C8-E708-47FB-B93E-CBE6F66E4AD2}" type="presParOf" srcId="{95D77423-5685-4040-93AC-5BF265702933}" destId="{8A2071CC-E1CF-46CB-8040-D2824AE2A295}" srcOrd="2" destOrd="0" presId="urn:microsoft.com/office/officeart/2005/8/layout/radial2"/>
    <dgm:cxn modelId="{D9DD05B9-4E37-4612-95CD-57D13EA3D97D}" type="presParOf" srcId="{8A2071CC-E1CF-46CB-8040-D2824AE2A295}" destId="{0923169F-F442-491C-98DA-C248D333693A}" srcOrd="0" destOrd="0" presId="urn:microsoft.com/office/officeart/2005/8/layout/radial2"/>
    <dgm:cxn modelId="{8CA4A6A6-3F35-4481-ACC8-55929C17B46D}" type="presParOf" srcId="{8A2071CC-E1CF-46CB-8040-D2824AE2A295}" destId="{72CC9172-7AE4-4F72-A550-FACFE93BB170}" srcOrd="1" destOrd="0" presId="urn:microsoft.com/office/officeart/2005/8/layout/radial2"/>
    <dgm:cxn modelId="{65C413B5-6A09-4B66-9CD8-EDB0E778E3ED}" type="presParOf" srcId="{95D77423-5685-4040-93AC-5BF265702933}" destId="{5DBB17BC-131D-4EBF-AB2B-C7B0600147C2}" srcOrd="3" destOrd="0" presId="urn:microsoft.com/office/officeart/2005/8/layout/radial2"/>
    <dgm:cxn modelId="{B3FA0E55-59EB-4390-B2F3-93A51DDF3344}" type="presParOf" srcId="{95D77423-5685-4040-93AC-5BF265702933}" destId="{425B4A28-B2E9-4AD0-9F4E-55C2F29EAEFB}" srcOrd="4" destOrd="0" presId="urn:microsoft.com/office/officeart/2005/8/layout/radial2"/>
    <dgm:cxn modelId="{0B88D7AC-15D7-45F8-ADA9-C686F47F1D30}" type="presParOf" srcId="{425B4A28-B2E9-4AD0-9F4E-55C2F29EAEFB}" destId="{1EF5D3D8-EBAB-4D55-8404-FC0F4CEC45C1}" srcOrd="0" destOrd="0" presId="urn:microsoft.com/office/officeart/2005/8/layout/radial2"/>
    <dgm:cxn modelId="{DECDFCDD-608E-4E4D-B314-8379972B6F60}" type="presParOf" srcId="{425B4A28-B2E9-4AD0-9F4E-55C2F29EAEFB}" destId="{69877084-E3B5-4545-A108-E3EC22F3D54F}" srcOrd="1" destOrd="0" presId="urn:microsoft.com/office/officeart/2005/8/layout/radial2"/>
    <dgm:cxn modelId="{439E0ECC-5489-4660-AD54-405957629CF1}" type="presParOf" srcId="{95D77423-5685-4040-93AC-5BF265702933}" destId="{CD3EE15A-03A4-410B-8E68-D1F93F651466}" srcOrd="5" destOrd="0" presId="urn:microsoft.com/office/officeart/2005/8/layout/radial2"/>
    <dgm:cxn modelId="{675403EC-A4B2-4C21-82B0-A9C57DBB2C68}" type="presParOf" srcId="{95D77423-5685-4040-93AC-5BF265702933}" destId="{F70F5872-640C-48C5-ADFC-CA7D9628B51A}" srcOrd="6" destOrd="0" presId="urn:microsoft.com/office/officeart/2005/8/layout/radial2"/>
    <dgm:cxn modelId="{A8BA0089-8B36-4E1A-A72E-7AC681D02781}" type="presParOf" srcId="{F70F5872-640C-48C5-ADFC-CA7D9628B51A}" destId="{273AC24E-6E4C-469E-B067-C3390A1EADEA}" srcOrd="0" destOrd="0" presId="urn:microsoft.com/office/officeart/2005/8/layout/radial2"/>
    <dgm:cxn modelId="{34D7608A-2A03-4892-8A80-4CE0640F4239}" type="presParOf" srcId="{F70F5872-640C-48C5-ADFC-CA7D9628B51A}" destId="{67534D19-4404-49A1-BBB1-7AFC4E36F775}" srcOrd="1" destOrd="0" presId="urn:microsoft.com/office/officeart/2005/8/layout/radial2"/>
  </dgm:cxnLst>
  <dgm:bg>
    <a:effectLst>
      <a:outerShdw blurRad="50800" dist="50800" dir="5400000" sx="97000" sy="97000" algn="ctr" rotWithShape="0">
        <a:srgbClr val="000000">
          <a:alpha val="43137"/>
        </a:srgbClr>
      </a:outerShdw>
    </a:effectLst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D6FBC0-CFD1-4015-AA64-CDF99A787314}">
      <dsp:nvSpPr>
        <dsp:cNvPr id="0" name=""/>
        <dsp:cNvSpPr/>
      </dsp:nvSpPr>
      <dsp:spPr>
        <a:xfrm>
          <a:off x="0" y="385576"/>
          <a:ext cx="861411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668CA21-00D3-47D2-AAB5-4EB78F39B4A7}">
      <dsp:nvSpPr>
        <dsp:cNvPr id="0" name=""/>
        <dsp:cNvSpPr/>
      </dsp:nvSpPr>
      <dsp:spPr>
        <a:xfrm>
          <a:off x="430705" y="60856"/>
          <a:ext cx="6029877" cy="649440"/>
        </a:xfrm>
        <a:prstGeom prst="roundRect">
          <a:avLst/>
        </a:prstGeom>
        <a:gradFill flip="none" rotWithShape="1">
          <a:gsLst>
            <a:gs pos="50000">
              <a:schemeClr val="accent1">
                <a:lumMod val="60000"/>
                <a:lumOff val="40000"/>
              </a:schemeClr>
            </a:gs>
            <a:gs pos="0">
              <a:schemeClr val="accent1">
                <a:lumMod val="50000"/>
              </a:schemeClr>
            </a:gs>
            <a:gs pos="100000">
              <a:schemeClr val="bg1"/>
            </a:gs>
          </a:gsLst>
          <a:lin ang="0" scaled="0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915" tIns="0" rIns="22791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2">
                  <a:lumMod val="50000"/>
                </a:schemeClr>
              </a:solidFill>
            </a:rPr>
            <a:t>Entrare in rettangolo con </a:t>
          </a:r>
          <a:r>
            <a:rPr lang="it-IT" sz="2400" kern="1200" dirty="0" err="1">
              <a:solidFill>
                <a:schemeClr val="tx2">
                  <a:lumMod val="50000"/>
                </a:schemeClr>
              </a:solidFill>
            </a:rPr>
            <a:t>stinchiere</a:t>
          </a:r>
          <a:r>
            <a:rPr lang="it-IT" sz="2400" kern="1200" dirty="0">
              <a:solidFill>
                <a:schemeClr val="tx2">
                  <a:lumMod val="50000"/>
                </a:schemeClr>
              </a:solidFill>
            </a:rPr>
            <a:t>, paranocche, fasce, paraglomi.</a:t>
          </a:r>
        </a:p>
      </dsp:txBody>
      <dsp:txXfrm>
        <a:off x="462408" y="92559"/>
        <a:ext cx="5966471" cy="586034"/>
      </dsp:txXfrm>
    </dsp:sp>
    <dsp:sp modelId="{6A91C84A-B876-463F-B68E-1058896E2FE9}">
      <dsp:nvSpPr>
        <dsp:cNvPr id="0" name=""/>
        <dsp:cNvSpPr/>
      </dsp:nvSpPr>
      <dsp:spPr>
        <a:xfrm>
          <a:off x="0" y="1383496"/>
          <a:ext cx="861411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2175399"/>
              <a:satOff val="-4714"/>
              <a:lumOff val="-201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A40E629-4836-4145-B100-D072A7DD514B}">
      <dsp:nvSpPr>
        <dsp:cNvPr id="0" name=""/>
        <dsp:cNvSpPr/>
      </dsp:nvSpPr>
      <dsp:spPr>
        <a:xfrm>
          <a:off x="430705" y="1058776"/>
          <a:ext cx="6029877" cy="649440"/>
        </a:xfrm>
        <a:prstGeom prst="roundRect">
          <a:avLst/>
        </a:prstGeom>
        <a:gradFill flip="none" rotWithShape="1">
          <a:gsLst>
            <a:gs pos="50000">
              <a:schemeClr val="accent1">
                <a:lumMod val="40000"/>
                <a:lumOff val="60000"/>
              </a:schemeClr>
            </a:gs>
            <a:gs pos="0">
              <a:schemeClr val="accent1">
                <a:lumMod val="50000"/>
              </a:schemeClr>
            </a:gs>
            <a:gs pos="100000">
              <a:schemeClr val="bg1"/>
            </a:gs>
          </a:gsLst>
          <a:lin ang="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915" tIns="0" rIns="22791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2">
                  <a:lumMod val="50000"/>
                </a:schemeClr>
              </a:solidFill>
            </a:rPr>
            <a:t>Entrare nel rettangolo 45 secondi dopo il suono della campana ma entro 90 secondi. </a:t>
          </a:r>
        </a:p>
      </dsp:txBody>
      <dsp:txXfrm>
        <a:off x="462408" y="1090479"/>
        <a:ext cx="5966471" cy="586034"/>
      </dsp:txXfrm>
    </dsp:sp>
    <dsp:sp modelId="{BDFEFE36-40D0-4053-AEAC-95DD215A005B}">
      <dsp:nvSpPr>
        <dsp:cNvPr id="0" name=""/>
        <dsp:cNvSpPr/>
      </dsp:nvSpPr>
      <dsp:spPr>
        <a:xfrm>
          <a:off x="0" y="2381416"/>
          <a:ext cx="861411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4350797"/>
              <a:satOff val="-9429"/>
              <a:lumOff val="-402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4F8540C-DF78-4855-BBD3-D2B66F456C5B}">
      <dsp:nvSpPr>
        <dsp:cNvPr id="0" name=""/>
        <dsp:cNvSpPr/>
      </dsp:nvSpPr>
      <dsp:spPr>
        <a:xfrm>
          <a:off x="430705" y="2056696"/>
          <a:ext cx="6029877" cy="649440"/>
        </a:xfrm>
        <a:prstGeom prst="roundRect">
          <a:avLst/>
        </a:prstGeom>
        <a:gradFill rotWithShape="0">
          <a:gsLst>
            <a:gs pos="50000">
              <a:schemeClr val="accent1">
                <a:lumMod val="40000"/>
                <a:lumOff val="60000"/>
              </a:schemeClr>
            </a:gs>
            <a:gs pos="0">
              <a:schemeClr val="accent1">
                <a:lumMod val="50000"/>
              </a:schemeClr>
            </a:gs>
            <a:gs pos="100000">
              <a:schemeClr val="bg1"/>
            </a:gs>
          </a:gsLst>
          <a:lin ang="0" scaled="1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915" tIns="0" rIns="22791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2">
                  <a:lumMod val="50000"/>
                </a:schemeClr>
              </a:solidFill>
            </a:rPr>
            <a:t>Entrare nel rettangolo prima del suono della campana.</a:t>
          </a:r>
        </a:p>
      </dsp:txBody>
      <dsp:txXfrm>
        <a:off x="462408" y="2088399"/>
        <a:ext cx="5966471" cy="586034"/>
      </dsp:txXfrm>
    </dsp:sp>
    <dsp:sp modelId="{F76EDDF1-3BD1-4C0C-8226-A20D2EFD96BB}">
      <dsp:nvSpPr>
        <dsp:cNvPr id="0" name=""/>
        <dsp:cNvSpPr/>
      </dsp:nvSpPr>
      <dsp:spPr>
        <a:xfrm>
          <a:off x="0" y="3379336"/>
          <a:ext cx="861411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6526196"/>
              <a:satOff val="-14143"/>
              <a:lumOff val="-603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FE47BE6-C8E8-4EC0-AEC9-CEB8A0B220FD}">
      <dsp:nvSpPr>
        <dsp:cNvPr id="0" name=""/>
        <dsp:cNvSpPr/>
      </dsp:nvSpPr>
      <dsp:spPr>
        <a:xfrm>
          <a:off x="430705" y="3054616"/>
          <a:ext cx="6029877" cy="649440"/>
        </a:xfrm>
        <a:prstGeom prst="roundRect">
          <a:avLst/>
        </a:prstGeom>
        <a:gradFill rotWithShape="0">
          <a:gsLst>
            <a:gs pos="50000">
              <a:schemeClr val="accent1">
                <a:lumMod val="40000"/>
                <a:lumOff val="60000"/>
              </a:schemeClr>
            </a:gs>
            <a:gs pos="0">
              <a:schemeClr val="accent1">
                <a:lumMod val="50000"/>
              </a:schemeClr>
            </a:gs>
            <a:gs pos="100000">
              <a:schemeClr val="bg1"/>
            </a:gs>
          </a:gsLst>
          <a:lin ang="0" scaled="1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915" tIns="0" rIns="22791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2">
                  <a:lumMod val="50000"/>
                </a:schemeClr>
              </a:solidFill>
            </a:rPr>
            <a:t>Entrare in rettangolo con la tenuta non corretta (esempio non indossando i guanti). </a:t>
          </a:r>
        </a:p>
      </dsp:txBody>
      <dsp:txXfrm>
        <a:off x="462408" y="3086319"/>
        <a:ext cx="5966471" cy="586034"/>
      </dsp:txXfrm>
    </dsp:sp>
    <dsp:sp modelId="{83E81EED-BD8D-4859-85FB-A42601A97BD9}">
      <dsp:nvSpPr>
        <dsp:cNvPr id="0" name=""/>
        <dsp:cNvSpPr/>
      </dsp:nvSpPr>
      <dsp:spPr>
        <a:xfrm>
          <a:off x="0" y="4708892"/>
          <a:ext cx="861411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8701595"/>
              <a:satOff val="-18857"/>
              <a:lumOff val="-804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5E149D6-B19D-48A2-BA6C-925BCD1D63BB}">
      <dsp:nvSpPr>
        <dsp:cNvPr id="0" name=""/>
        <dsp:cNvSpPr/>
      </dsp:nvSpPr>
      <dsp:spPr>
        <a:xfrm>
          <a:off x="430705" y="4052536"/>
          <a:ext cx="6029877" cy="981076"/>
        </a:xfrm>
        <a:prstGeom prst="roundRect">
          <a:avLst/>
        </a:prstGeom>
        <a:gradFill rotWithShape="0">
          <a:gsLst>
            <a:gs pos="50000">
              <a:schemeClr val="accent1">
                <a:lumMod val="40000"/>
                <a:lumOff val="60000"/>
              </a:schemeClr>
            </a:gs>
            <a:gs pos="0">
              <a:schemeClr val="accent1">
                <a:lumMod val="50000"/>
              </a:schemeClr>
            </a:gs>
            <a:gs pos="100000">
              <a:schemeClr val="bg1"/>
            </a:gs>
          </a:gsLst>
          <a:lin ang="0" scaled="1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915" tIns="0" rIns="22791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2">
                  <a:lumMod val="50000"/>
                </a:schemeClr>
              </a:solidFill>
            </a:rPr>
            <a:t>Entrare nel rettangolo con la frusta  (è ammesso l'uso di frusta, limitatamente          al campo prova, lunghezza max. cm.120).</a:t>
          </a:r>
        </a:p>
      </dsp:txBody>
      <dsp:txXfrm>
        <a:off x="478597" y="4100428"/>
        <a:ext cx="5934093" cy="8852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EE15A-03A4-410B-8E68-D1F93F651466}">
      <dsp:nvSpPr>
        <dsp:cNvPr id="0" name=""/>
        <dsp:cNvSpPr/>
      </dsp:nvSpPr>
      <dsp:spPr>
        <a:xfrm rot="2563679">
          <a:off x="3036658" y="4619775"/>
          <a:ext cx="990437" cy="60996"/>
        </a:xfrm>
        <a:custGeom>
          <a:avLst/>
          <a:gdLst/>
          <a:ahLst/>
          <a:cxnLst/>
          <a:rect l="0" t="0" r="0" b="0"/>
          <a:pathLst>
            <a:path>
              <a:moveTo>
                <a:pt x="0" y="30498"/>
              </a:moveTo>
              <a:lnTo>
                <a:pt x="990437" y="30498"/>
              </a:lnTo>
            </a:path>
          </a:pathLst>
        </a:custGeom>
        <a:noFill/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BB17BC-131D-4EBF-AB2B-C7B0600147C2}">
      <dsp:nvSpPr>
        <dsp:cNvPr id="0" name=""/>
        <dsp:cNvSpPr/>
      </dsp:nvSpPr>
      <dsp:spPr>
        <a:xfrm>
          <a:off x="3168097" y="3260282"/>
          <a:ext cx="1102461" cy="60996"/>
        </a:xfrm>
        <a:custGeom>
          <a:avLst/>
          <a:gdLst/>
          <a:ahLst/>
          <a:cxnLst/>
          <a:rect l="0" t="0" r="0" b="0"/>
          <a:pathLst>
            <a:path>
              <a:moveTo>
                <a:pt x="0" y="30498"/>
              </a:moveTo>
              <a:lnTo>
                <a:pt x="1102461" y="30498"/>
              </a:lnTo>
            </a:path>
          </a:pathLst>
        </a:custGeom>
        <a:noFill/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2524F1-9497-4136-A583-1624A2598DDD}">
      <dsp:nvSpPr>
        <dsp:cNvPr id="0" name=""/>
        <dsp:cNvSpPr/>
      </dsp:nvSpPr>
      <dsp:spPr>
        <a:xfrm rot="19036321">
          <a:off x="3036658" y="1900789"/>
          <a:ext cx="990437" cy="60996"/>
        </a:xfrm>
        <a:custGeom>
          <a:avLst/>
          <a:gdLst/>
          <a:ahLst/>
          <a:cxnLst/>
          <a:rect l="0" t="0" r="0" b="0"/>
          <a:pathLst>
            <a:path>
              <a:moveTo>
                <a:pt x="0" y="30498"/>
              </a:moveTo>
              <a:lnTo>
                <a:pt x="990437" y="30498"/>
              </a:lnTo>
            </a:path>
          </a:pathLst>
        </a:custGeom>
        <a:noFill/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BA2A45-8C28-4F28-85C8-959DB122F0E6}">
      <dsp:nvSpPr>
        <dsp:cNvPr id="0" name=""/>
        <dsp:cNvSpPr/>
      </dsp:nvSpPr>
      <dsp:spPr>
        <a:xfrm>
          <a:off x="0" y="1347996"/>
          <a:ext cx="3853783" cy="3885569"/>
        </a:xfrm>
        <a:prstGeom prst="ellipse">
          <a:avLst/>
        </a:prstGeom>
        <a:gradFill flip="none" rotWithShape="1">
          <a:gsLst>
            <a:gs pos="50000">
              <a:schemeClr val="tx2">
                <a:lumMod val="20000"/>
                <a:lumOff val="80000"/>
              </a:schemeClr>
            </a:gs>
            <a:gs pos="0">
              <a:schemeClr val="bg2">
                <a:lumMod val="75000"/>
              </a:schemeClr>
            </a:gs>
            <a:gs pos="100000">
              <a:schemeClr val="bg1"/>
            </a:gs>
          </a:gsLst>
          <a:lin ang="0" scaled="1"/>
          <a:tileRect/>
        </a:gradFill>
        <a:ln>
          <a:noFill/>
        </a:ln>
        <a:effectLst>
          <a:outerShdw blurRad="50800" dist="38100" dir="10800000" sx="111000" sy="111000" algn="r" rotWithShape="0">
            <a:schemeClr val="tx2">
              <a:lumMod val="50000"/>
              <a:alpha val="27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23169F-F442-491C-98DA-C248D333693A}">
      <dsp:nvSpPr>
        <dsp:cNvPr id="0" name=""/>
        <dsp:cNvSpPr/>
      </dsp:nvSpPr>
      <dsp:spPr>
        <a:xfrm>
          <a:off x="3643575" y="1093"/>
          <a:ext cx="1899507" cy="1899507"/>
        </a:xfrm>
        <a:prstGeom prst="ellipse">
          <a:avLst/>
        </a:prstGeom>
        <a:gradFill rotWithShape="0">
          <a:gsLst>
            <a:gs pos="50000">
              <a:schemeClr val="accent1">
                <a:lumMod val="40000"/>
                <a:lumOff val="60000"/>
              </a:schemeClr>
            </a:gs>
            <a:gs pos="0">
              <a:schemeClr val="accent1">
                <a:lumMod val="75000"/>
              </a:schemeClr>
            </a:gs>
            <a:gs pos="100000">
              <a:schemeClr val="bg1"/>
            </a:gs>
          </a:gsLst>
          <a:lin ang="0" scaled="1"/>
        </a:gradFill>
        <a:ln>
          <a:noFill/>
        </a:ln>
        <a:effectLst>
          <a:outerShdw blurRad="50800" dist="38100" dir="10800000" sx="111000" sy="111000" algn="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600" kern="1200" dirty="0">
              <a:solidFill>
                <a:schemeClr val="bg2">
                  <a:lumMod val="50000"/>
                </a:schemeClr>
              </a:solidFill>
            </a:rPr>
            <a:t>1° errore</a:t>
          </a:r>
        </a:p>
      </dsp:txBody>
      <dsp:txXfrm>
        <a:off x="3921751" y="279269"/>
        <a:ext cx="1343155" cy="1343155"/>
      </dsp:txXfrm>
    </dsp:sp>
    <dsp:sp modelId="{72CC9172-7AE4-4F72-A550-FACFE93BB170}">
      <dsp:nvSpPr>
        <dsp:cNvPr id="0" name=""/>
        <dsp:cNvSpPr/>
      </dsp:nvSpPr>
      <dsp:spPr>
        <a:xfrm>
          <a:off x="5733033" y="1093"/>
          <a:ext cx="2849261" cy="189950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3200" kern="1200" dirty="0"/>
            <a:t>2 punti di penalizzazione</a:t>
          </a:r>
        </a:p>
      </dsp:txBody>
      <dsp:txXfrm>
        <a:off x="5733033" y="1093"/>
        <a:ext cx="2849261" cy="1899507"/>
      </dsp:txXfrm>
    </dsp:sp>
    <dsp:sp modelId="{1EF5D3D8-EBAB-4D55-8404-FC0F4CEC45C1}">
      <dsp:nvSpPr>
        <dsp:cNvPr id="0" name=""/>
        <dsp:cNvSpPr/>
      </dsp:nvSpPr>
      <dsp:spPr>
        <a:xfrm>
          <a:off x="4270559" y="2341027"/>
          <a:ext cx="1899507" cy="1899507"/>
        </a:xfrm>
        <a:prstGeom prst="ellipse">
          <a:avLst/>
        </a:prstGeom>
        <a:gradFill rotWithShape="0">
          <a:gsLst>
            <a:gs pos="75000">
              <a:schemeClr val="accent2">
                <a:lumMod val="20000"/>
                <a:lumOff val="80000"/>
              </a:schemeClr>
            </a:gs>
            <a:gs pos="50000">
              <a:srgbClr val="DDC580"/>
            </a:gs>
            <a:gs pos="0">
              <a:schemeClr val="accent2">
                <a:lumMod val="75000"/>
              </a:schemeClr>
            </a:gs>
            <a:gs pos="100000">
              <a:schemeClr val="bg1"/>
            </a:gs>
          </a:gsLst>
          <a:lin ang="0" scaled="1"/>
        </a:gradFill>
        <a:ln>
          <a:noFill/>
        </a:ln>
        <a:effectLst>
          <a:outerShdw blurRad="50800" dist="38100" dir="10800000" sx="111000" sy="111000" algn="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600" kern="1200" dirty="0">
              <a:solidFill>
                <a:schemeClr val="bg2">
                  <a:lumMod val="50000"/>
                </a:schemeClr>
              </a:solidFill>
            </a:rPr>
            <a:t>2° errore</a:t>
          </a:r>
        </a:p>
      </dsp:txBody>
      <dsp:txXfrm>
        <a:off x="4548735" y="2619203"/>
        <a:ext cx="1343155" cy="1343155"/>
      </dsp:txXfrm>
    </dsp:sp>
    <dsp:sp modelId="{69877084-E3B5-4545-A108-E3EC22F3D54F}">
      <dsp:nvSpPr>
        <dsp:cNvPr id="0" name=""/>
        <dsp:cNvSpPr/>
      </dsp:nvSpPr>
      <dsp:spPr>
        <a:xfrm>
          <a:off x="6360017" y="2341027"/>
          <a:ext cx="2849261" cy="189950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3200" kern="1200" dirty="0"/>
            <a:t>4 punti di penalizzazione</a:t>
          </a:r>
        </a:p>
      </dsp:txBody>
      <dsp:txXfrm>
        <a:off x="6360017" y="2341027"/>
        <a:ext cx="2849261" cy="1899507"/>
      </dsp:txXfrm>
    </dsp:sp>
    <dsp:sp modelId="{273AC24E-6E4C-469E-B067-C3390A1EADEA}">
      <dsp:nvSpPr>
        <dsp:cNvPr id="0" name=""/>
        <dsp:cNvSpPr/>
      </dsp:nvSpPr>
      <dsp:spPr>
        <a:xfrm>
          <a:off x="3643575" y="4680960"/>
          <a:ext cx="1899507" cy="1899507"/>
        </a:xfrm>
        <a:prstGeom prst="ellipse">
          <a:avLst/>
        </a:prstGeom>
        <a:gradFill rotWithShape="0">
          <a:gsLst>
            <a:gs pos="50000">
              <a:schemeClr val="accent6">
                <a:lumMod val="20000"/>
                <a:lumOff val="80000"/>
              </a:schemeClr>
            </a:gs>
            <a:gs pos="0">
              <a:schemeClr val="accent6">
                <a:lumMod val="60000"/>
                <a:lumOff val="40000"/>
              </a:schemeClr>
            </a:gs>
            <a:gs pos="100000">
              <a:schemeClr val="bg1"/>
            </a:gs>
          </a:gsLst>
          <a:lin ang="0" scaled="1"/>
        </a:gradFill>
        <a:ln>
          <a:noFill/>
        </a:ln>
        <a:effectLst>
          <a:outerShdw blurRad="50800" dist="38100" dir="10800000" sx="111000" sy="111000" algn="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600" kern="1200" dirty="0">
              <a:solidFill>
                <a:schemeClr val="bg2">
                  <a:lumMod val="50000"/>
                </a:schemeClr>
              </a:solidFill>
            </a:rPr>
            <a:t>3° errore</a:t>
          </a:r>
        </a:p>
      </dsp:txBody>
      <dsp:txXfrm>
        <a:off x="3921751" y="4959136"/>
        <a:ext cx="1343155" cy="1343155"/>
      </dsp:txXfrm>
    </dsp:sp>
    <dsp:sp modelId="{67534D19-4404-49A1-BBB1-7AFC4E36F775}">
      <dsp:nvSpPr>
        <dsp:cNvPr id="0" name=""/>
        <dsp:cNvSpPr/>
      </dsp:nvSpPr>
      <dsp:spPr>
        <a:xfrm>
          <a:off x="5733033" y="4680960"/>
          <a:ext cx="2849261" cy="189950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3200" kern="1200" dirty="0"/>
            <a:t>eliminazione</a:t>
          </a:r>
        </a:p>
      </dsp:txBody>
      <dsp:txXfrm>
        <a:off x="5733033" y="4680960"/>
        <a:ext cx="2849261" cy="18995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r>
              <a:rPr lang="it-IT"/>
              <a:t>Tutti i diritti sono riservati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2225BED2-E1B9-4198-B970-3718EF0B49E7}" type="datetimeFigureOut">
              <a:rPr lang="it-IT" smtClean="0"/>
              <a:t>13/08/2020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r>
              <a:rPr lang="it-IT"/>
              <a:t>Tutti i diritti sono riservati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91868A57-3B10-4409-B8E1-D631AD677F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8514819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</p:spPr>
        <p:txBody>
          <a:bodyPr lIns="99075" tIns="49538" rIns="99075" bIns="49538"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47209" y="4861441"/>
            <a:ext cx="5209646" cy="4605576"/>
          </a:xfrm>
          <a:prstGeom prst="rect">
            <a:avLst/>
          </a:prstGeom>
        </p:spPr>
        <p:txBody>
          <a:bodyPr lIns="99075" tIns="49538" rIns="99075" bIns="4953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0815194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1pPr>
    <a:lvl2pPr indent="228577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2pPr>
    <a:lvl3pPr indent="457152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3pPr>
    <a:lvl4pPr indent="685729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4pPr>
    <a:lvl5pPr indent="914307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5pPr>
    <a:lvl6pPr indent="1142883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6pPr>
    <a:lvl7pPr indent="1371460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7pPr>
    <a:lvl8pPr indent="1600038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8pPr>
    <a:lvl9pPr indent="1828612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5065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05338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083734"/>
            <a:ext cx="9751060" cy="75861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888281" y="1083734"/>
            <a:ext cx="3120340" cy="7586135"/>
          </a:xfrm>
          <a:prstGeom prst="rect">
            <a:avLst/>
          </a:prstGeom>
          <a:solidFill>
            <a:srgbClr val="C3C3C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1171" y="1846682"/>
            <a:ext cx="7802880" cy="4629709"/>
          </a:xfrm>
        </p:spPr>
        <p:txBody>
          <a:bodyPr anchor="b">
            <a:normAutofit/>
          </a:bodyPr>
          <a:lstStyle>
            <a:lvl1pPr algn="l">
              <a:defRPr sz="7680" spc="-142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3349" y="6642128"/>
            <a:ext cx="7802880" cy="1300480"/>
          </a:xfrm>
        </p:spPr>
        <p:txBody>
          <a:bodyPr anchor="t">
            <a:normAutofit/>
          </a:bodyPr>
          <a:lstStyle>
            <a:lvl1pPr marL="0" indent="0" algn="l">
              <a:buNone/>
              <a:defRPr sz="2844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844"/>
            </a:lvl3pPr>
            <a:lvl4pPr marL="1950690" indent="0" algn="ctr">
              <a:buNone/>
              <a:defRPr sz="2844"/>
            </a:lvl4pPr>
            <a:lvl5pPr marL="2600919" indent="0" algn="ctr">
              <a:buNone/>
              <a:defRPr sz="2844"/>
            </a:lvl5pPr>
            <a:lvl6pPr marL="3251149" indent="0" algn="ctr">
              <a:buNone/>
              <a:defRPr sz="2844"/>
            </a:lvl6pPr>
            <a:lvl7pPr marL="3901379" indent="0" algn="ctr">
              <a:buNone/>
              <a:defRPr sz="2844"/>
            </a:lvl7pPr>
            <a:lvl8pPr marL="4551609" indent="0" algn="ctr">
              <a:buNone/>
              <a:defRPr sz="2844"/>
            </a:lvl8pPr>
            <a:lvl9pPr marL="5201839" indent="0" algn="ctr">
              <a:buNone/>
              <a:defRPr sz="2844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1687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590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06400" y="1408853"/>
            <a:ext cx="3007360" cy="704426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25773" y="1235456"/>
            <a:ext cx="7802880" cy="7282688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3066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sto tito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titolo</a:t>
            </a:r>
          </a:p>
        </p:txBody>
      </p:sp>
      <p:sp>
        <p:nvSpPr>
          <p:cNvPr id="4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182422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2884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5773" y="1846682"/>
            <a:ext cx="7802880" cy="4629709"/>
          </a:xfrm>
        </p:spPr>
        <p:txBody>
          <a:bodyPr anchor="b">
            <a:normAutofit/>
          </a:bodyPr>
          <a:lstStyle>
            <a:lvl1pPr>
              <a:defRPr sz="7680" b="0" spc="-142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5280" y="6645453"/>
            <a:ext cx="7802880" cy="1300480"/>
          </a:xfrm>
        </p:spPr>
        <p:txBody>
          <a:bodyPr anchor="t">
            <a:normAutofit/>
          </a:bodyPr>
          <a:lstStyle>
            <a:lvl1pPr marL="0" indent="0">
              <a:buNone/>
              <a:defRPr sz="2844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3357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5773" y="1235456"/>
            <a:ext cx="3706368" cy="7282688"/>
          </a:xfrm>
        </p:spPr>
        <p:txBody>
          <a:bodyPr/>
          <a:lstStyle>
            <a:lvl1pPr>
              <a:defRPr sz="2702"/>
            </a:lvl1pPr>
            <a:lvl2pPr>
              <a:defRPr sz="2418"/>
            </a:lvl2pPr>
            <a:lvl3pPr>
              <a:defRPr sz="2133"/>
            </a:lvl3pPr>
            <a:lvl4pPr>
              <a:defRPr sz="1849"/>
            </a:lvl4pPr>
            <a:lvl5pPr>
              <a:defRPr sz="1849"/>
            </a:lvl5pPr>
            <a:lvl6pPr>
              <a:defRPr sz="1849"/>
            </a:lvl6pPr>
            <a:lvl7pPr>
              <a:defRPr sz="1849"/>
            </a:lvl7pPr>
            <a:lvl8pPr>
              <a:defRPr sz="1849"/>
            </a:lvl8pPr>
            <a:lvl9pPr>
              <a:defRPr sz="184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39328" y="1235456"/>
            <a:ext cx="3706368" cy="7282688"/>
          </a:xfrm>
        </p:spPr>
        <p:txBody>
          <a:bodyPr/>
          <a:lstStyle>
            <a:lvl1pPr>
              <a:defRPr sz="2702"/>
            </a:lvl1pPr>
            <a:lvl2pPr>
              <a:defRPr sz="2418"/>
            </a:lvl2pPr>
            <a:lvl3pPr>
              <a:defRPr sz="2133"/>
            </a:lvl3pPr>
            <a:lvl4pPr>
              <a:defRPr sz="1849"/>
            </a:lvl4pPr>
            <a:lvl5pPr>
              <a:defRPr sz="1849"/>
            </a:lvl5pPr>
            <a:lvl6pPr>
              <a:defRPr sz="1849"/>
            </a:lvl6pPr>
            <a:lvl7pPr>
              <a:defRPr sz="1849"/>
            </a:lvl7pPr>
            <a:lvl8pPr>
              <a:defRPr sz="1849"/>
            </a:lvl8pPr>
            <a:lvl9pPr>
              <a:defRPr sz="184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8680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25773" y="1455767"/>
            <a:ext cx="3706368" cy="114875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702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>
              <a:buNone/>
              <a:defRPr sz="2702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25773" y="2746220"/>
            <a:ext cx="3706368" cy="5722112"/>
          </a:xfrm>
        </p:spPr>
        <p:txBody>
          <a:bodyPr/>
          <a:lstStyle>
            <a:lvl1pPr>
              <a:defRPr sz="2702"/>
            </a:lvl1pPr>
            <a:lvl2pPr>
              <a:defRPr sz="2418"/>
            </a:lvl2pPr>
            <a:lvl3pPr>
              <a:defRPr sz="2133"/>
            </a:lvl3pPr>
            <a:lvl4pPr>
              <a:defRPr sz="1849"/>
            </a:lvl4pPr>
            <a:lvl5pPr>
              <a:defRPr sz="1849"/>
            </a:lvl5pPr>
            <a:lvl6pPr>
              <a:defRPr sz="1849"/>
            </a:lvl6pPr>
            <a:lvl7pPr>
              <a:defRPr sz="1849"/>
            </a:lvl7pPr>
            <a:lvl8pPr>
              <a:defRPr sz="1849"/>
            </a:lvl8pPr>
            <a:lvl9pPr>
              <a:defRPr sz="184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39694" y="1455769"/>
            <a:ext cx="3706368" cy="115651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702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>
              <a:buNone/>
              <a:defRPr sz="2702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339694" y="2746220"/>
            <a:ext cx="3706368" cy="5722112"/>
          </a:xfrm>
        </p:spPr>
        <p:txBody>
          <a:bodyPr/>
          <a:lstStyle>
            <a:lvl1pPr>
              <a:defRPr sz="2702"/>
            </a:lvl1pPr>
            <a:lvl2pPr>
              <a:defRPr sz="2418"/>
            </a:lvl2pPr>
            <a:lvl3pPr>
              <a:defRPr sz="2133"/>
            </a:lvl3pPr>
            <a:lvl4pPr>
              <a:defRPr sz="1849"/>
            </a:lvl4pPr>
            <a:lvl5pPr>
              <a:defRPr sz="1849"/>
            </a:lvl5pPr>
            <a:lvl6pPr>
              <a:defRPr sz="1849"/>
            </a:lvl6pPr>
            <a:lvl7pPr>
              <a:defRPr sz="1849"/>
            </a:lvl7pPr>
            <a:lvl8pPr>
              <a:defRPr sz="1849"/>
            </a:lvl8pPr>
            <a:lvl9pPr>
              <a:defRPr sz="184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0597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6863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3154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101" y="1625600"/>
            <a:ext cx="3023616" cy="3121152"/>
          </a:xfrm>
        </p:spPr>
        <p:txBody>
          <a:bodyPr anchor="b">
            <a:normAutofit/>
          </a:bodyPr>
          <a:lstStyle>
            <a:lvl1pPr>
              <a:defRPr sz="3982" b="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5773" y="1235456"/>
            <a:ext cx="7802880" cy="7282688"/>
          </a:xfrm>
        </p:spPr>
        <p:txBody>
          <a:bodyPr/>
          <a:lstStyle>
            <a:lvl1pPr>
              <a:defRPr sz="2844"/>
            </a:lvl1pPr>
            <a:lvl2pPr>
              <a:defRPr sz="2560"/>
            </a:lvl2pPr>
            <a:lvl3pPr>
              <a:defRPr sz="2276"/>
            </a:lvl3pPr>
            <a:lvl4pPr>
              <a:defRPr sz="1991"/>
            </a:lvl4pPr>
            <a:lvl5pPr>
              <a:defRPr sz="1991"/>
            </a:lvl5pPr>
            <a:lvl6pPr>
              <a:defRPr sz="1991"/>
            </a:lvl6pPr>
            <a:lvl7pPr>
              <a:defRPr sz="1991"/>
            </a:lvl7pPr>
            <a:lvl8pPr>
              <a:defRPr sz="1991"/>
            </a:lvl8pPr>
            <a:lvl9pPr>
              <a:defRPr sz="199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3101" y="4746752"/>
            <a:ext cx="3023616" cy="3641344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1138"/>
              </a:spcBef>
              <a:buNone/>
              <a:defRPr sz="1778">
                <a:solidFill>
                  <a:srgbClr val="FFFFFF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8389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101" y="1625600"/>
            <a:ext cx="3023616" cy="3121152"/>
          </a:xfrm>
        </p:spPr>
        <p:txBody>
          <a:bodyPr anchor="b">
            <a:normAutofit/>
          </a:bodyPr>
          <a:lstStyle>
            <a:lvl1pPr>
              <a:defRPr sz="3982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08688" y="1091441"/>
            <a:ext cx="8656246" cy="7581798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3101" y="4751078"/>
            <a:ext cx="3023616" cy="3641344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1138"/>
              </a:spcBef>
              <a:buNone/>
              <a:defRPr sz="1778">
                <a:solidFill>
                  <a:srgbClr val="FFFFFF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732375" y="9040144"/>
            <a:ext cx="6305618" cy="5192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06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1079399"/>
            <a:ext cx="3673163" cy="7581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780" y="1598348"/>
            <a:ext cx="3143982" cy="6543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2603588" y="1079399"/>
            <a:ext cx="409651" cy="758179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27219" y="1228954"/>
            <a:ext cx="7802880" cy="7282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9963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27219" y="9040144"/>
            <a:ext cx="6305618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43079" y="9040144"/>
            <a:ext cx="1632988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64" b="1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0657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 ftr="0" dt="0"/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4267" kern="1200" spc="-85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60092" indent="-260092" algn="l" defTabSz="1300460" rtl="0" eaLnBrk="1" latinLnBrk="0" hangingPunct="1">
        <a:lnSpc>
          <a:spcPct val="90000"/>
        </a:lnSpc>
        <a:spcBef>
          <a:spcPts val="1707"/>
        </a:spcBef>
        <a:buClr>
          <a:schemeClr val="accent1"/>
        </a:buClr>
        <a:buFont typeface="Wingdings 2" pitchFamily="18" charset="2"/>
        <a:buChar char=""/>
        <a:defRPr sz="2702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975345" indent="-260092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2418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625575" indent="-260092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2133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275804" indent="-260092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926034" indent="-260092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2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1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microsoft.com/office/2007/relationships/diagramDrawing" Target="../diagrams/drawin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66" y="7181056"/>
            <a:ext cx="13112907" cy="257254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asellaDiTesto 3"/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0937971" y="8609128"/>
            <a:ext cx="1486125" cy="6071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E8EBE05-DA0F-4629-84AA-3323DDD700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8000" r="15350" b="38450"/>
          <a:stretch/>
        </p:blipFill>
        <p:spPr>
          <a:xfrm>
            <a:off x="2626253" y="759701"/>
            <a:ext cx="7800867" cy="4680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E2364B6-1FA9-4EA5-870B-0B71C21AC74A}"/>
              </a:ext>
            </a:extLst>
          </p:cNvPr>
          <p:cNvSpPr/>
          <p:nvPr/>
        </p:nvSpPr>
        <p:spPr>
          <a:xfrm>
            <a:off x="1063511" y="4770807"/>
            <a:ext cx="1092635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00460" rtl="0" eaLnBrk="1" fontAlgn="auto" latinLnBrk="0" hangingPunct="1">
              <a:lnSpc>
                <a:spcPct val="90000"/>
              </a:lnSpc>
              <a:spcBef>
                <a:spcPts val="1707"/>
              </a:spcBef>
              <a:spcAft>
                <a:spcPts val="0"/>
              </a:spcAft>
              <a:buClr>
                <a:srgbClr val="40BAD2"/>
              </a:buClr>
              <a:buSzTx/>
              <a:buFontTx/>
              <a:buNone/>
              <a:tabLst/>
              <a:defRPr/>
            </a:pPr>
            <a:r>
              <a:rPr kumimoji="0" lang="it-IT" sz="9000" b="1" i="0" u="none" strike="noStrike" kern="1200" cap="none" spc="0" normalizeH="0" baseline="0" noProof="0" dirty="0">
                <a:ln w="0"/>
                <a:solidFill>
                  <a:srgbClr val="BFBFBF">
                    <a:lumMod val="50000"/>
                  </a:srgb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ISTRUTTORI DI BASE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368C09C-6EB9-4F79-8F65-E6BAEEA4A262}"/>
              </a:ext>
            </a:extLst>
          </p:cNvPr>
          <p:cNvSpPr txBox="1"/>
          <p:nvPr/>
        </p:nvSpPr>
        <p:spPr>
          <a:xfrm>
            <a:off x="10797158" y="0"/>
            <a:ext cx="2207642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Helvetica Neue"/>
                <a:ea typeface="+mn-ea"/>
                <a:cs typeface="+mn-cs"/>
                <a:sym typeface="Helvetica Neue"/>
              </a:rPr>
              <a:t> </a:t>
            </a:r>
            <a:r>
              <a:rPr lang="it-IT" sz="3600" b="0" kern="1200">
                <a:highlight>
                  <a:srgbClr val="C0C0C0"/>
                </a:highlight>
                <a:ea typeface="+mn-ea"/>
                <a:cs typeface="+mn-cs"/>
              </a:rPr>
              <a:t>11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64455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458453"/>
            <a:ext cx="4342160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CONCORSO COMPLETO DI EQUITAZIONE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2AE850-1E11-4A02-9690-4931673D9B1D}"/>
              </a:ext>
            </a:extLst>
          </p:cNvPr>
          <p:cNvSpPr txBox="1"/>
          <p:nvPr/>
        </p:nvSpPr>
        <p:spPr>
          <a:xfrm>
            <a:off x="5091665" y="2241763"/>
            <a:ext cx="6502400" cy="489364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glow rad="101600">
              <a:schemeClr val="accent1">
                <a:lumMod val="50000"/>
                <a:alpha val="60000"/>
              </a:schemeClr>
            </a:glow>
            <a:outerShdw blurRad="50800" dist="38100" dir="8100000" sx="103000" sy="103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it-IT" sz="3200" u="sng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Sono ammesse</a:t>
            </a:r>
            <a:r>
              <a:rPr lang="it-IT" sz="2800" b="0" u="sng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:</a:t>
            </a:r>
            <a:endParaRPr lang="it-IT" sz="2800" b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sz="2800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Copertina sottosella di colore bianco o di colore abbinato allo sponsor o al circolo di appartenenza del cavaliere e/o cavallo, il sottosella in feltro o agnello, pettorale o martingala senza forchetta.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sz="2800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Cuffie </a:t>
            </a:r>
            <a:r>
              <a:rPr lang="it-IT" sz="2800" b="0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copriorecchie</a:t>
            </a:r>
            <a:r>
              <a:rPr lang="it-IT" sz="2800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sono permessi, possono essere di materiale che riduce i rumori. Non devono coprire gli occhi del cavallo e non sono permessi i tappi nelle orecchie.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4F5FF1C-15D7-417D-AE4C-EF5995EEC7C3}"/>
              </a:ext>
            </a:extLst>
          </p:cNvPr>
          <p:cNvSpPr/>
          <p:nvPr/>
        </p:nvSpPr>
        <p:spPr>
          <a:xfrm>
            <a:off x="741760" y="1162898"/>
            <a:ext cx="11962096" cy="70787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ctr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0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BARDATURA PER LA PROVA DI DRESSAGE.2</a:t>
            </a:r>
            <a:endParaRPr kumimoji="0" lang="it-IT" sz="4000" b="1" i="0" u="none" strike="noStrike" kern="0" cap="none" spc="0" normalizeH="0" baseline="0" noProof="0" dirty="0">
              <a:ln>
                <a:noFill/>
              </a:ln>
              <a:solidFill>
                <a:srgbClr val="BFBFB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Neue Medium"/>
              <a:sym typeface="Helvetica Neue"/>
            </a:endParaRPr>
          </a:p>
        </p:txBody>
      </p:sp>
      <p:pic>
        <p:nvPicPr>
          <p:cNvPr id="7" name="Immagine 6" descr="Immagine che contiene ascia&#10;&#10;Descrizione generata automaticamente">
            <a:extLst>
              <a:ext uri="{FF2B5EF4-FFF2-40B4-BE49-F238E27FC236}">
                <a16:creationId xmlns:a16="http://schemas.microsoft.com/office/drawing/2014/main" id="{870ABB5E-911F-4089-B81C-64BF396D44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1" t="16976" r="18867" b="13927"/>
          <a:stretch/>
        </p:blipFill>
        <p:spPr>
          <a:xfrm>
            <a:off x="381720" y="2372342"/>
            <a:ext cx="3031804" cy="4391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BBAC617-4C78-4779-A5E4-0B6D7A344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319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458453"/>
            <a:ext cx="4342160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CONCORSO COMPLETO DI EQUITAZIONE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4F5FF1C-15D7-417D-AE4C-EF5995EEC7C3}"/>
              </a:ext>
            </a:extLst>
          </p:cNvPr>
          <p:cNvSpPr/>
          <p:nvPr/>
        </p:nvSpPr>
        <p:spPr>
          <a:xfrm>
            <a:off x="741760" y="1162898"/>
            <a:ext cx="11962096" cy="70787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ctr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0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BARDATURA PER LA PROVA DI DRESSAGE.3</a:t>
            </a:r>
            <a:endParaRPr kumimoji="0" lang="it-IT" sz="4000" b="1" i="0" u="none" strike="noStrike" kern="0" cap="none" spc="0" normalizeH="0" baseline="0" noProof="0" dirty="0">
              <a:ln>
                <a:noFill/>
              </a:ln>
              <a:solidFill>
                <a:srgbClr val="BFBFB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Neue Medium"/>
              <a:sym typeface="Helvetica Neue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DA4A2C0-4F5F-4A02-BF1C-55488A5B35A7}"/>
              </a:ext>
            </a:extLst>
          </p:cNvPr>
          <p:cNvSpPr txBox="1"/>
          <p:nvPr/>
        </p:nvSpPr>
        <p:spPr>
          <a:xfrm>
            <a:off x="500184" y="3187107"/>
            <a:ext cx="3381911" cy="206210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spcBef>
                <a:spcPts val="4200"/>
              </a:spcBef>
              <a:buSzPct val="145000"/>
            </a:pPr>
            <a:r>
              <a:rPr lang="it-IT" sz="320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Sono penalizzati con 2 punti </a:t>
            </a:r>
            <a:r>
              <a:rPr lang="it-IT" sz="3200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(non cumulabili ai fini dell’eliminazione): </a:t>
            </a:r>
          </a:p>
        </p:txBody>
      </p:sp>
      <p:graphicFrame>
        <p:nvGraphicFramePr>
          <p:cNvPr id="14" name="Diagramma 13">
            <a:extLst>
              <a:ext uri="{FF2B5EF4-FFF2-40B4-BE49-F238E27FC236}">
                <a16:creationId xmlns:a16="http://schemas.microsoft.com/office/drawing/2014/main" id="{6A5E7F85-A2F9-496C-B40F-079E739F93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3296314"/>
              </p:ext>
            </p:extLst>
          </p:nvPr>
        </p:nvGraphicFramePr>
        <p:xfrm>
          <a:off x="3890506" y="2260922"/>
          <a:ext cx="8614110" cy="5324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E7E0874-B1CD-4CE8-9DB2-447343233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527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458453"/>
            <a:ext cx="4342160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CONCORSO COMPLETO DI EQUITAZIONE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2AE850-1E11-4A02-9690-4931673D9B1D}"/>
              </a:ext>
            </a:extLst>
          </p:cNvPr>
          <p:cNvSpPr txBox="1"/>
          <p:nvPr/>
        </p:nvSpPr>
        <p:spPr>
          <a:xfrm>
            <a:off x="3251200" y="2446137"/>
            <a:ext cx="6502400" cy="452431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glow rad="685800">
              <a:srgbClr val="002060">
                <a:alpha val="40000"/>
              </a:srgb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it-IT" sz="3600" u="sng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Sono proibiti pena l’eliminazione:</a:t>
            </a:r>
          </a:p>
          <a:p>
            <a:pPr algn="l"/>
            <a:endParaRPr lang="it-IT" sz="3600" u="sng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algn="l"/>
            <a:r>
              <a:rPr lang="it-IT" sz="3600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Le martingale con forchetta, le rosette, le redini di ritorno, o qualsiasi altra redine che non sia quella diretta fra la mano del cavaliere e l'imboccatura.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4F5FF1C-15D7-417D-AE4C-EF5995EEC7C3}"/>
              </a:ext>
            </a:extLst>
          </p:cNvPr>
          <p:cNvSpPr/>
          <p:nvPr/>
        </p:nvSpPr>
        <p:spPr>
          <a:xfrm>
            <a:off x="741760" y="1162898"/>
            <a:ext cx="11962096" cy="70787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ctr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0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BARDATURA PER LA PROVA DI DRESSAGE.4</a:t>
            </a:r>
            <a:endParaRPr kumimoji="0" lang="it-IT" sz="4000" b="1" i="0" u="none" strike="noStrike" kern="0" cap="none" spc="0" normalizeH="0" baseline="0" noProof="0" dirty="0">
              <a:ln>
                <a:noFill/>
              </a:ln>
              <a:solidFill>
                <a:srgbClr val="BFBFB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Neue Medium"/>
              <a:sym typeface="Helvetica Neue"/>
            </a:endParaRPr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4AD1CC1-6359-4299-82DF-22496A3ED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103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458453"/>
            <a:ext cx="4342160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CONCORSO COMPLETO DI EQUITAZIONE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4F5FF1C-15D7-417D-AE4C-EF5995EEC7C3}"/>
              </a:ext>
            </a:extLst>
          </p:cNvPr>
          <p:cNvSpPr/>
          <p:nvPr/>
        </p:nvSpPr>
        <p:spPr>
          <a:xfrm>
            <a:off x="741760" y="1162898"/>
            <a:ext cx="11962096" cy="70787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ctr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0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ULTERIORI CAUSE DI ELIMINAZIONE</a:t>
            </a:r>
            <a:endParaRPr kumimoji="0" lang="it-IT" sz="4000" b="1" i="0" u="none" strike="noStrike" kern="0" cap="none" spc="0" normalizeH="0" baseline="0" noProof="0" dirty="0">
              <a:ln>
                <a:noFill/>
              </a:ln>
              <a:solidFill>
                <a:srgbClr val="BFBFB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Neue Medium"/>
              <a:sym typeface="Helvetica Neue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2B9A6E2-B089-4ADB-855F-6F1662AF8287}"/>
              </a:ext>
            </a:extLst>
          </p:cNvPr>
          <p:cNvSpPr txBox="1"/>
          <p:nvPr/>
        </p:nvSpPr>
        <p:spPr>
          <a:xfrm>
            <a:off x="237704" y="1964971"/>
            <a:ext cx="12466152" cy="500636"/>
          </a:xfrm>
          <a:prstGeom prst="rect">
            <a:avLst/>
          </a:prstGeom>
          <a:gradFill>
            <a:gsLst>
              <a:gs pos="0">
                <a:srgbClr val="AA72D4"/>
              </a:gs>
              <a:gs pos="100000">
                <a:schemeClr val="bg1"/>
              </a:gs>
            </a:gsLst>
            <a:lin ang="0" scaled="1"/>
          </a:gradFill>
          <a:ln>
            <a:solidFill>
              <a:srgbClr val="002060"/>
            </a:solidFill>
          </a:ln>
        </p:spPr>
        <p:txBody>
          <a:bodyPr wrap="square" lIns="130032" tIns="65017" rIns="130032" bIns="65017" rtlCol="0">
            <a:spAutoFit/>
          </a:bodyPr>
          <a:lstStyle/>
          <a:p>
            <a:pPr algn="l"/>
            <a:r>
              <a:rPr lang="it-IT" b="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Evidente zoppia del cavallo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46D31B9-EE2C-4408-8BC1-3CF401B73E53}"/>
              </a:ext>
            </a:extLst>
          </p:cNvPr>
          <p:cNvSpPr txBox="1"/>
          <p:nvPr/>
        </p:nvSpPr>
        <p:spPr>
          <a:xfrm>
            <a:off x="237704" y="2680756"/>
            <a:ext cx="12466152" cy="500636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0" scaled="1"/>
          </a:gradFill>
          <a:ln>
            <a:solidFill>
              <a:srgbClr val="002060"/>
            </a:solidFill>
          </a:ln>
        </p:spPr>
        <p:txBody>
          <a:bodyPr wrap="square" lIns="130032" tIns="65017" rIns="130032" bIns="65017" rtlCol="0">
            <a:spAutoFit/>
          </a:bodyPr>
          <a:lstStyle/>
          <a:p>
            <a:pPr algn="l"/>
            <a:r>
              <a:rPr lang="it-IT" b="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Difesa prolungata nel rettangolo di gara che continua per più di 20 secondi.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C26FE57-DA9D-4625-9862-C5BF1F6451A9}"/>
              </a:ext>
            </a:extLst>
          </p:cNvPr>
          <p:cNvSpPr txBox="1"/>
          <p:nvPr/>
        </p:nvSpPr>
        <p:spPr>
          <a:xfrm>
            <a:off x="237704" y="3486717"/>
            <a:ext cx="12466152" cy="469858"/>
          </a:xfrm>
          <a:prstGeom prst="rect">
            <a:avLst/>
          </a:prstGeom>
          <a:gradFill>
            <a:gsLst>
              <a:gs pos="0">
                <a:srgbClr val="70B49D"/>
              </a:gs>
              <a:gs pos="100000">
                <a:schemeClr val="bg1"/>
              </a:gs>
            </a:gsLst>
            <a:lin ang="0" scaled="1"/>
          </a:gradFill>
          <a:ln>
            <a:solidFill>
              <a:srgbClr val="002060"/>
            </a:solidFill>
          </a:ln>
        </p:spPr>
        <p:txBody>
          <a:bodyPr wrap="square" lIns="130032" tIns="65017" rIns="130032" bIns="65017" rtlCol="0">
            <a:spAutoFit/>
          </a:bodyPr>
          <a:lstStyle/>
          <a:p>
            <a:pPr algn="l"/>
            <a:r>
              <a:rPr lang="it-IT" sz="2200" b="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Difesa intorno al rettangolo di gara che possa mettere in pericolo il cavaliere, il cavallo o persone terze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11B6818-FB59-44E0-B984-11F80E219DC2}"/>
              </a:ext>
            </a:extLst>
          </p:cNvPr>
          <p:cNvSpPr txBox="1"/>
          <p:nvPr/>
        </p:nvSpPr>
        <p:spPr>
          <a:xfrm>
            <a:off x="237704" y="4278805"/>
            <a:ext cx="12466152" cy="500636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chemeClr val="bg1"/>
              </a:gs>
            </a:gsLst>
            <a:lin ang="0" scaled="1"/>
          </a:gradFill>
          <a:ln>
            <a:solidFill>
              <a:srgbClr val="002060"/>
            </a:solidFill>
          </a:ln>
        </p:spPr>
        <p:txBody>
          <a:bodyPr wrap="square" lIns="130032" tIns="65017" rIns="130032" bIns="65017" rtlCol="0">
            <a:spAutoFit/>
          </a:bodyPr>
          <a:lstStyle/>
          <a:p>
            <a:pPr lvl="0" algn="l" defTabSz="914400" hangingPunct="1">
              <a:defRPr/>
            </a:pPr>
            <a:r>
              <a:rPr lang="it-IT" b="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Uscire dal rettangolo con i quattro arti (se il rettangolo è aperto sarà a discrezione della Giuria).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73C6A09-66F5-46D7-92BA-7CBA29AB40E0}"/>
              </a:ext>
            </a:extLst>
          </p:cNvPr>
          <p:cNvSpPr txBox="1"/>
          <p:nvPr/>
        </p:nvSpPr>
        <p:spPr>
          <a:xfrm>
            <a:off x="237704" y="5070893"/>
            <a:ext cx="12466152" cy="500636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</a:gradFill>
          <a:ln>
            <a:solidFill>
              <a:srgbClr val="002060"/>
            </a:solidFill>
          </a:ln>
        </p:spPr>
        <p:txBody>
          <a:bodyPr wrap="square" lIns="130032" tIns="65017" rIns="130032" bIns="65017" rtlCol="0">
            <a:spAutoFit/>
          </a:bodyPr>
          <a:lstStyle/>
          <a:p>
            <a:pPr lvl="0" algn="l" defTabSz="914400" hangingPunct="1">
              <a:defRPr/>
            </a:pPr>
            <a:r>
              <a:rPr lang="it-IT" b="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Aiuti di compiacenza.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EBC2533-19CA-446D-9E1D-C27115BD1D5E}"/>
              </a:ext>
            </a:extLst>
          </p:cNvPr>
          <p:cNvSpPr txBox="1"/>
          <p:nvPr/>
        </p:nvSpPr>
        <p:spPr>
          <a:xfrm>
            <a:off x="237704" y="5862981"/>
            <a:ext cx="12466151" cy="500636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chemeClr val="bg1"/>
              </a:gs>
            </a:gsLst>
            <a:lin ang="0" scaled="1"/>
          </a:gradFill>
          <a:ln>
            <a:solidFill>
              <a:srgbClr val="002060"/>
            </a:solidFill>
          </a:ln>
        </p:spPr>
        <p:txBody>
          <a:bodyPr wrap="square" lIns="130032" tIns="65017" rIns="130032" bIns="65017" rtlCol="0">
            <a:spAutoFit/>
          </a:bodyPr>
          <a:lstStyle/>
          <a:p>
            <a:pPr lvl="0" algn="l" defTabSz="914400" hangingPunct="1">
              <a:defRPr/>
            </a:pPr>
            <a:r>
              <a:rPr lang="it-IT" b="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3° errore di percorso o di ripresa.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CB7F865-D9ED-4DCE-A1BC-C35BAB95A0AE}"/>
              </a:ext>
            </a:extLst>
          </p:cNvPr>
          <p:cNvSpPr txBox="1"/>
          <p:nvPr/>
        </p:nvSpPr>
        <p:spPr>
          <a:xfrm>
            <a:off x="193185" y="6642589"/>
            <a:ext cx="12466151" cy="500636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</a:gradFill>
          <a:ln>
            <a:solidFill>
              <a:srgbClr val="002060"/>
            </a:solidFill>
          </a:ln>
        </p:spPr>
        <p:txBody>
          <a:bodyPr wrap="square" lIns="130032" tIns="65017" rIns="130032" bIns="65017" rtlCol="0">
            <a:spAutoFit/>
          </a:bodyPr>
          <a:lstStyle/>
          <a:p>
            <a:pPr lvl="0" algn="l" defTabSz="914400" hangingPunct="1">
              <a:defRPr/>
            </a:pPr>
            <a:r>
              <a:rPr lang="it-IT" b="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Entrare in rettangolo dopo 90 secondi dal suono della campana.</a:t>
            </a:r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28881F0C-C546-4CA5-9321-BCE0A50A2D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576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6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8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2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458453"/>
            <a:ext cx="4342160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CONCORSO COMPLETO DI EQUITAZIONE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4F5FF1C-15D7-417D-AE4C-EF5995EEC7C3}"/>
              </a:ext>
            </a:extLst>
          </p:cNvPr>
          <p:cNvSpPr/>
          <p:nvPr/>
        </p:nvSpPr>
        <p:spPr>
          <a:xfrm>
            <a:off x="741760" y="1162898"/>
            <a:ext cx="11962096" cy="70787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ctr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0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ERRORI DI PERCORSO E DI RIPRESA</a:t>
            </a:r>
            <a:endParaRPr kumimoji="0" lang="it-IT" sz="4000" b="1" i="0" u="none" strike="noStrike" kern="0" cap="none" spc="0" normalizeH="0" baseline="0" noProof="0" dirty="0">
              <a:ln>
                <a:noFill/>
              </a:ln>
              <a:solidFill>
                <a:srgbClr val="BFBFB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Neue Medium"/>
              <a:sym typeface="Helvetica Neue"/>
            </a:endParaRPr>
          </a:p>
        </p:txBody>
      </p:sp>
      <p:graphicFrame>
        <p:nvGraphicFramePr>
          <p:cNvPr id="10" name="Diagramma 9">
            <a:extLst>
              <a:ext uri="{FF2B5EF4-FFF2-40B4-BE49-F238E27FC236}">
                <a16:creationId xmlns:a16="http://schemas.microsoft.com/office/drawing/2014/main" id="{4F521556-DEF9-4BF8-B1E0-E9C288C14F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8986646"/>
              </p:ext>
            </p:extLst>
          </p:nvPr>
        </p:nvGraphicFramePr>
        <p:xfrm>
          <a:off x="2270127" y="1958975"/>
          <a:ext cx="9342438" cy="6581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043CF406-2D33-44BA-8256-24CC257FC815}"/>
              </a:ext>
            </a:extLst>
          </p:cNvPr>
          <p:cNvSpPr txBox="1"/>
          <p:nvPr/>
        </p:nvSpPr>
        <p:spPr>
          <a:xfrm>
            <a:off x="2804967" y="3972483"/>
            <a:ext cx="30195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0" dirty="0">
                <a:latin typeface="+mn-lt"/>
              </a:rPr>
              <a:t>Gli errori di percorso o di ripresa saranno penalizzati come segue:</a:t>
            </a:r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6DCA350-DA7A-4BAD-BB93-7CD85FA082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013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458453"/>
            <a:ext cx="4342160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CONCORSO COMPLETO DI EQUITAZIONE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2AE850-1E11-4A02-9690-4931673D9B1D}"/>
              </a:ext>
            </a:extLst>
          </p:cNvPr>
          <p:cNvSpPr txBox="1"/>
          <p:nvPr/>
        </p:nvSpPr>
        <p:spPr>
          <a:xfrm>
            <a:off x="4605209" y="2295459"/>
            <a:ext cx="6502400" cy="507831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it-IT" sz="3600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La percentuale positiva media ottenuta sommando il punteggio percentuale dei giudici e dividendolo per il numero degli stessi, è convertita in penalità sottraendo 100 e arrotondando al 1° decimale. Il risultato ottenuto è il punteggio in penalità o punti negativi della prova di Dressage.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4F5FF1C-15D7-417D-AE4C-EF5995EEC7C3}"/>
              </a:ext>
            </a:extLst>
          </p:cNvPr>
          <p:cNvSpPr/>
          <p:nvPr/>
        </p:nvSpPr>
        <p:spPr>
          <a:xfrm>
            <a:off x="741760" y="1162898"/>
            <a:ext cx="11962096" cy="8309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ctr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8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PROVA DI DRESSAGE</a:t>
            </a:r>
            <a:endParaRPr kumimoji="0" lang="it-IT" sz="4800" b="1" i="0" u="none" strike="noStrike" kern="0" cap="none" spc="0" normalizeH="0" baseline="0" noProof="0" dirty="0">
              <a:ln>
                <a:noFill/>
              </a:ln>
              <a:solidFill>
                <a:srgbClr val="BFBFB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Neue Medium"/>
              <a:sym typeface="Helvetica Neue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A40775F-2E4B-4DDE-A632-D2580286D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7"/>
          <a:stretch/>
        </p:blipFill>
        <p:spPr bwMode="auto">
          <a:xfrm>
            <a:off x="317027" y="2239157"/>
            <a:ext cx="3140778" cy="2624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0AFFFA62-9A2B-4CA9-8577-D7A02CE315E2}"/>
              </a:ext>
            </a:extLst>
          </p:cNvPr>
          <p:cNvSpPr/>
          <p:nvPr/>
        </p:nvSpPr>
        <p:spPr>
          <a:xfrm>
            <a:off x="317027" y="5406347"/>
            <a:ext cx="2880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TRASFORMAZIONE DA PUNTI POSITIVI A PUNTI NEGATIVI</a:t>
            </a:r>
          </a:p>
        </p:txBody>
      </p:sp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81EB6015-A584-4C84-A696-3A1AB69D5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893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7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31096"/>
            <a:ext cx="13004801" cy="2376265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ottotitolo 2"/>
          <p:cNvSpPr txBox="1">
            <a:spLocks/>
          </p:cNvSpPr>
          <p:nvPr/>
        </p:nvSpPr>
        <p:spPr>
          <a:xfrm>
            <a:off x="8618603" y="6088268"/>
            <a:ext cx="5184575" cy="576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16" tIns="65016" rIns="65016" bIns="65016" anchor="t">
            <a:noAutofit/>
          </a:bodyPr>
          <a:lstStyle>
            <a:lvl1pPr marL="0" marR="0" indent="0" algn="ctr" defTabSz="1300346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1300346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defTabSz="1300346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defTabSz="1300346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defTabSz="1300346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66727" marR="0" indent="-444455" algn="l" defTabSz="58414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182" marR="0" indent="-444455" algn="l" defTabSz="58414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5637" marR="0" indent="-444455" algn="l" defTabSz="58414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091" marR="0" indent="-444455" algn="l" defTabSz="58414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ctr" defTabSz="1300346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1102525" y="8769515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>
                <a:ln w="18000">
                  <a:solidFill>
                    <a:srgbClr val="00A2FF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6D3C8C52-F464-491A-9ABA-9EEAD8D563B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929038" y="1799226"/>
            <a:ext cx="11054082" cy="11249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it-IT" sz="72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GRAZIE PER L’ATTENZIONE</a:t>
            </a:r>
            <a:endParaRPr sz="7200" dirty="0">
              <a:ln w="0"/>
              <a:solidFill>
                <a:schemeClr val="bg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833215D-4357-4E63-833B-C0D67651AC11}"/>
              </a:ext>
            </a:extLst>
          </p:cNvPr>
          <p:cNvSpPr txBox="1"/>
          <p:nvPr/>
        </p:nvSpPr>
        <p:spPr>
          <a:xfrm>
            <a:off x="511299" y="88342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90A31F5-22FD-4EC3-8AC7-2473E13A355E}"/>
              </a:ext>
            </a:extLst>
          </p:cNvPr>
          <p:cNvSpPr txBox="1"/>
          <p:nvPr/>
        </p:nvSpPr>
        <p:spPr>
          <a:xfrm>
            <a:off x="6314008" y="3374960"/>
            <a:ext cx="3277051" cy="3737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PROGETTAZIONE: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COLLABORAZIONE: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CONSULENZA TECNICA: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SUPERVISIONE: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REALIZZAZIONE GRAFICA: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SPEAKER: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AF5526A-DF49-46C8-A236-FCACCD29F356}"/>
              </a:ext>
            </a:extLst>
          </p:cNvPr>
          <p:cNvSpPr txBox="1"/>
          <p:nvPr/>
        </p:nvSpPr>
        <p:spPr>
          <a:xfrm>
            <a:off x="9958784" y="3374960"/>
            <a:ext cx="2818657" cy="3737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ALBERTO PROTTI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MARCO GAZZARRINI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GILBERTO SEBASTIANI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COMMISSIONE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FORMAZIONE FISE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KARIN QUARTA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SERENA ROMANO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ROSSELLA ROMANO</a:t>
            </a:r>
          </a:p>
        </p:txBody>
      </p:sp>
      <p:pic>
        <p:nvPicPr>
          <p:cNvPr id="9" name="Immagine 8" descr="Immagine che contiene giocattolo, idrante, disegnando&#10;&#10;Descrizione generata automaticamente">
            <a:extLst>
              <a:ext uri="{FF2B5EF4-FFF2-40B4-BE49-F238E27FC236}">
                <a16:creationId xmlns:a16="http://schemas.microsoft.com/office/drawing/2014/main" id="{E31808F3-C215-4912-B9F2-3580B5FD8C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6" t="16973" r="15073" b="16095"/>
          <a:stretch/>
        </p:blipFill>
        <p:spPr>
          <a:xfrm>
            <a:off x="-1442990" y="-307776"/>
            <a:ext cx="9063872" cy="82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2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2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766" y="7181056"/>
            <a:ext cx="13112907" cy="257254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asellaDiTesto 3"/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0937971" y="8609128"/>
            <a:ext cx="1486125" cy="6071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73A2497-27C4-4B7C-B13A-C3125A9D5866}"/>
              </a:ext>
            </a:extLst>
          </p:cNvPr>
          <p:cNvSpPr txBox="1"/>
          <p:nvPr/>
        </p:nvSpPr>
        <p:spPr>
          <a:xfrm>
            <a:off x="619869" y="1388635"/>
            <a:ext cx="8567650" cy="403187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Questa presentazione/testo fa parte del materiale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didattico realizzato dalla FISE la quale possiede i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diritti patrimoniali dell’opera. Pertanto tutte le informazioni, i dati, i contenuti editoriali, le immagini, i grafici, i disegni e, in generale, il materiale ivi contenuto e pubblicato (di seguito ‘i Contenuti’) sono protetti dalle leggi in materia di proprietà intellettuale.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EFE78F6-02F2-4B3F-8331-1539D2A2C1AD}"/>
              </a:ext>
            </a:extLst>
          </p:cNvPr>
          <p:cNvSpPr txBox="1"/>
          <p:nvPr/>
        </p:nvSpPr>
        <p:spPr>
          <a:xfrm>
            <a:off x="889373" y="5686614"/>
            <a:ext cx="11549124" cy="107721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L’Utente si obbliga a non copiare, modificare, creare lavori derivati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da  o, comunque, disporre in qualsiasi altro modo dei Contenuti.</a:t>
            </a:r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9C7A447F-2B88-418F-809A-CA0040984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0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7232263"/>
            <a:ext cx="13127135" cy="2685099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Titolo 1"/>
          <p:cNvSpPr txBox="1">
            <a:spLocks noGrp="1"/>
          </p:cNvSpPr>
          <p:nvPr>
            <p:ph type="ctrTitle"/>
          </p:nvPr>
        </p:nvSpPr>
        <p:spPr>
          <a:xfrm>
            <a:off x="669755" y="1636440"/>
            <a:ext cx="11054081" cy="1740993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1274338">
              <a:defRPr sz="6000"/>
            </a:pPr>
            <a:r>
              <a:rPr lang="it-IT" sz="7200" dirty="0">
                <a:solidFill>
                  <a:srgbClr val="0070C0"/>
                </a:solidFill>
                <a:latin typeface="Gill Sans MT" panose="020B0502020104020203" pitchFamily="34" charset="0"/>
              </a:rPr>
              <a:t>TECNICA EQUESTRE</a:t>
            </a:r>
            <a:endParaRPr sz="7200" dirty="0">
              <a:solidFill>
                <a:srgbClr val="0070C0"/>
              </a:solidFill>
              <a:latin typeface="Gill Sans MT" panose="020B0502020104020203" pitchFamily="34" charset="0"/>
            </a:endParaRPr>
          </a:p>
        </p:txBody>
      </p:sp>
      <p:sp>
        <p:nvSpPr>
          <p:cNvPr id="129" name="Sottotitolo 2"/>
          <p:cNvSpPr txBox="1">
            <a:spLocks noGrp="1"/>
          </p:cNvSpPr>
          <p:nvPr>
            <p:ph type="subTitle" idx="1"/>
          </p:nvPr>
        </p:nvSpPr>
        <p:spPr>
          <a:xfrm>
            <a:off x="1929038" y="3936974"/>
            <a:ext cx="11054081" cy="23787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it-IT" sz="60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LA PROVA DI DRESSAGE NEL CONCORSO COMPLETO DI EQUITAZIONE</a:t>
            </a:r>
            <a:endParaRPr sz="6000" dirty="0">
              <a:ln w="0"/>
              <a:solidFill>
                <a:schemeClr val="bg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1120633" y="8621216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3567195-3066-48F7-A6FD-8D31ADB70FBE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BEDD7C3-7562-4694-B0A2-54772B75C4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3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4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8" grpId="0" animBg="1"/>
      <p:bldP spid="129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458453"/>
            <a:ext cx="4342160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CONCORSO COMPLETO DI EQUITAZIONE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2" y="1172420"/>
            <a:ext cx="11530048" cy="8309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ctr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8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LA PROVA DI DRESSAGE NEL CCE</a:t>
            </a:r>
            <a:endParaRPr kumimoji="0" lang="it-IT" sz="4800" b="1" i="0" u="none" strike="noStrike" kern="0" cap="none" spc="0" normalizeH="0" baseline="0" noProof="0" dirty="0">
              <a:ln>
                <a:noFill/>
              </a:ln>
              <a:solidFill>
                <a:srgbClr val="BFBFB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Neue Medium"/>
              <a:sym typeface="Helvetica Neue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2AE850-1E11-4A02-9690-4931673D9B1D}"/>
              </a:ext>
            </a:extLst>
          </p:cNvPr>
          <p:cNvSpPr txBox="1"/>
          <p:nvPr/>
        </p:nvSpPr>
        <p:spPr>
          <a:xfrm>
            <a:off x="5326856" y="2330171"/>
            <a:ext cx="7416824" cy="501675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buSzPct val="145000"/>
            </a:pPr>
            <a:r>
              <a:rPr lang="it-IT" sz="3200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Nella prova di Dressage, che sarà sempre disputata per prima, il punteggio assegnato dai Giudici ai concorrenti viene convertito in “Punti negativi” o “Penalità”. </a:t>
            </a:r>
          </a:p>
          <a:p>
            <a:pPr lvl="0" algn="l" defTabSz="457200" hangingPunct="1">
              <a:buSzPct val="145000"/>
            </a:pPr>
            <a:r>
              <a:rPr lang="it-IT" sz="3200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La classifica della prova di Dressage è determinata dal minor “Punteggio negativo” conseguito. Al termine della prova dovrà essere pubblicata dalla segreteria la classifica indicante i punteggi conseguiti da ciascun concorrente. </a:t>
            </a:r>
          </a:p>
        </p:txBody>
      </p:sp>
      <p:pic>
        <p:nvPicPr>
          <p:cNvPr id="13" name="Picture 2" descr="Immagine correlata">
            <a:extLst>
              <a:ext uri="{FF2B5EF4-FFF2-40B4-BE49-F238E27FC236}">
                <a16:creationId xmlns:a16="http://schemas.microsoft.com/office/drawing/2014/main" id="{34BCC810-B6A2-4EC4-BE8D-9930BEB6DC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r="5525"/>
          <a:stretch/>
        </p:blipFill>
        <p:spPr bwMode="auto">
          <a:xfrm>
            <a:off x="237704" y="3006350"/>
            <a:ext cx="4466170" cy="3536410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DD2534C-5FC3-4EF2-B846-BFB4879BDA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536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4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458453"/>
            <a:ext cx="4342160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CONCORSO COMPLETO DI EQUITAZIONE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518269" y="1172420"/>
            <a:ext cx="12451827" cy="8309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ctr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8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TENUTA PER LA PROVA DI DRESSAGE.1</a:t>
            </a:r>
            <a:endParaRPr kumimoji="0" lang="it-IT" sz="4800" b="1" i="0" u="none" strike="noStrike" kern="0" cap="none" spc="0" normalizeH="0" baseline="0" noProof="0" dirty="0">
              <a:ln>
                <a:noFill/>
              </a:ln>
              <a:solidFill>
                <a:srgbClr val="BFBFB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Neue Medium"/>
              <a:sym typeface="Helvetica Neue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2AE850-1E11-4A02-9690-4931673D9B1D}"/>
              </a:ext>
            </a:extLst>
          </p:cNvPr>
          <p:cNvSpPr txBox="1"/>
          <p:nvPr/>
        </p:nvSpPr>
        <p:spPr>
          <a:xfrm>
            <a:off x="774713" y="2337795"/>
            <a:ext cx="5591473" cy="424731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/>
            <a:r>
              <a:rPr lang="it-IT" sz="5400" u="sng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Militari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it-IT" sz="5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Uniforme prescritta.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it-IT" sz="5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Copricapo di ordinanza.</a:t>
            </a:r>
          </a:p>
        </p:txBody>
      </p:sp>
      <p:pic>
        <p:nvPicPr>
          <p:cNvPr id="14" name="Picture 2" descr="Risultati immagini per foto di CADUTE IN CROSS COUNTRY DI EQUITAZIONE">
            <a:extLst>
              <a:ext uri="{FF2B5EF4-FFF2-40B4-BE49-F238E27FC236}">
                <a16:creationId xmlns:a16="http://schemas.microsoft.com/office/drawing/2014/main" id="{D0A2C814-F86F-472F-954A-BBCD4C815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0" t="9434" r="28835"/>
          <a:stretch/>
        </p:blipFill>
        <p:spPr bwMode="auto">
          <a:xfrm>
            <a:off x="8034481" y="2207853"/>
            <a:ext cx="3289002" cy="5507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6618250-75BE-47C2-A62F-EB24566371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461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458453"/>
            <a:ext cx="4342160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CONCORSO COMPLETO DI EQUITAZIONE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2AE850-1E11-4A02-9690-4931673D9B1D}"/>
              </a:ext>
            </a:extLst>
          </p:cNvPr>
          <p:cNvSpPr txBox="1"/>
          <p:nvPr/>
        </p:nvSpPr>
        <p:spPr>
          <a:xfrm>
            <a:off x="4082287" y="2167403"/>
            <a:ext cx="7024776" cy="538609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it-IT" sz="3200" u="sng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Civili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Tenuta da caccia o di club, giacca o frac nero o rosso.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Per le amazzoni è consentita la giacca bleu.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Camicia e plastron o cravatta bianca, pantaloni bianchi o beige chiaro e guanti.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Guanti bianchi o del colore della giacca.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Stivali neri con o senza risvolti marroni.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Cap con/senza sottogola o bombetta o cilindro.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L'uso degli speroni è facoltativo.                                      E’ concesso l'uso di speroni a rotelle in gara e in Campo Prova, ma le rotelle dovranno girare facilmente e non ferire il cavallo.                                  Sono permessi gli ‘‘</a:t>
            </a:r>
            <a:r>
              <a:rPr lang="it-IT" b="0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Impuls</a:t>
            </a:r>
            <a:r>
              <a:rPr lang="it-IT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it-IT" b="0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spurs</a:t>
            </a:r>
            <a:r>
              <a:rPr lang="it-IT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’’.</a:t>
            </a:r>
          </a:p>
        </p:txBody>
      </p:sp>
      <p:pic>
        <p:nvPicPr>
          <p:cNvPr id="14" name="Picture 2" descr="Immagine correlata">
            <a:extLst>
              <a:ext uri="{FF2B5EF4-FFF2-40B4-BE49-F238E27FC236}">
                <a16:creationId xmlns:a16="http://schemas.microsoft.com/office/drawing/2014/main" id="{1C265F12-3949-4140-A108-7A3FEC6E8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5" r="43764"/>
          <a:stretch/>
        </p:blipFill>
        <p:spPr bwMode="auto">
          <a:xfrm>
            <a:off x="1029792" y="2261890"/>
            <a:ext cx="1984849" cy="51233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E4F5FF1C-15D7-417D-AE4C-EF5995EEC7C3}"/>
              </a:ext>
            </a:extLst>
          </p:cNvPr>
          <p:cNvSpPr/>
          <p:nvPr/>
        </p:nvSpPr>
        <p:spPr>
          <a:xfrm>
            <a:off x="632992" y="1162898"/>
            <a:ext cx="12385376" cy="8309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ctr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8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TENUTA PER LA PROVA DI DRESSAGE.2</a:t>
            </a:r>
            <a:endParaRPr kumimoji="0" lang="it-IT" sz="4800" b="1" i="0" u="none" strike="noStrike" kern="0" cap="none" spc="0" normalizeH="0" baseline="0" noProof="0" dirty="0">
              <a:ln>
                <a:noFill/>
              </a:ln>
              <a:solidFill>
                <a:srgbClr val="BFBFB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Neue Medium"/>
              <a:sym typeface="Helvetica Neue"/>
            </a:endParaRPr>
          </a:p>
        </p:txBody>
      </p:sp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91805E4-6A08-4A3C-A4D7-425D5DFFB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227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6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458453"/>
            <a:ext cx="4342160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CONCORSO COMPLETO DI EQUITAZIONE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2AE850-1E11-4A02-9690-4931673D9B1D}"/>
              </a:ext>
            </a:extLst>
          </p:cNvPr>
          <p:cNvSpPr txBox="1"/>
          <p:nvPr/>
        </p:nvSpPr>
        <p:spPr>
          <a:xfrm>
            <a:off x="885776" y="2490435"/>
            <a:ext cx="5240719" cy="489364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sx="106000" sy="106000" algn="l" rotWithShape="0">
              <a:prstClr val="black">
                <a:alpha val="3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it-IT" sz="3200" u="sng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Juniores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sz="2800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E’ obbligatorio l'uso del </a:t>
            </a:r>
            <a:r>
              <a:rPr lang="it-IT" sz="2800" b="0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cap</a:t>
            </a:r>
            <a:r>
              <a:rPr lang="it-IT" sz="2800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o del casco omologato con il sottogola allacciato.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sz="2800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Ai cavalieri Juniores è consentito l'uso di stivaletti e gambali neri, </a:t>
            </a:r>
            <a:r>
              <a:rPr lang="it-IT" sz="2800" b="0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purchè</a:t>
            </a:r>
            <a:r>
              <a:rPr lang="it-IT" sz="2800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di buona ed elegante fattura.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sz="2800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Agli Juniores montati su Pony è consentito indossare pantaloni lunghi e stivaletti.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4F5FF1C-15D7-417D-AE4C-EF5995EEC7C3}"/>
              </a:ext>
            </a:extLst>
          </p:cNvPr>
          <p:cNvSpPr/>
          <p:nvPr/>
        </p:nvSpPr>
        <p:spPr>
          <a:xfrm>
            <a:off x="547416" y="1162237"/>
            <a:ext cx="12457384" cy="8309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ctr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8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TENUTA PER LA PROVA DI DRESSAGE.3</a:t>
            </a:r>
            <a:endParaRPr kumimoji="0" lang="it-IT" sz="4800" b="1" i="0" u="none" strike="noStrike" kern="0" cap="none" spc="0" normalizeH="0" baseline="0" noProof="0" dirty="0">
              <a:ln>
                <a:noFill/>
              </a:ln>
              <a:solidFill>
                <a:srgbClr val="BFBFB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Neue Medium"/>
              <a:sym typeface="Helvetica Neue"/>
            </a:endParaRPr>
          </a:p>
        </p:txBody>
      </p:sp>
      <p:pic>
        <p:nvPicPr>
          <p:cNvPr id="13" name="Picture 2" descr="Immagine correlata">
            <a:extLst>
              <a:ext uri="{FF2B5EF4-FFF2-40B4-BE49-F238E27FC236}">
                <a16:creationId xmlns:a16="http://schemas.microsoft.com/office/drawing/2014/main" id="{56AD837E-45BA-4AF6-B0D0-FDCA1D1C82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1" t="4571" r="30879" b="6707"/>
          <a:stretch/>
        </p:blipFill>
        <p:spPr bwMode="auto">
          <a:xfrm>
            <a:off x="7922157" y="2227614"/>
            <a:ext cx="2911563" cy="4908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9DAFE19A-502D-4F2A-9E37-FF45AB1DA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8795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6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458453"/>
            <a:ext cx="4342160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CONCORSO COMPLETO DI EQUITAZIONE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2AE850-1E11-4A02-9690-4931673D9B1D}"/>
              </a:ext>
            </a:extLst>
          </p:cNvPr>
          <p:cNvSpPr txBox="1"/>
          <p:nvPr/>
        </p:nvSpPr>
        <p:spPr>
          <a:xfrm>
            <a:off x="5205593" y="2214532"/>
            <a:ext cx="6502400" cy="532453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8100000" sx="103000" sy="103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it-IT" sz="3200" u="sng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Tenuta estiva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sz="2800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Dal 1 Giugno al 30 Settembre è consentita ai cavalieri la ‘‘</a:t>
            </a:r>
            <a:r>
              <a:rPr lang="it-IT" sz="2800" b="0" i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tenuta estiva</a:t>
            </a:r>
            <a:r>
              <a:rPr lang="it-IT" sz="2800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’’ consistente in una maglietta polo bianca o camicia bianca a maniche corte, mantenendo invariato il resto della tenuta.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sz="2800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In caso di particolari situazioni meteorologiche, il Delegato Tecnico, in accordo con i Presidenti di Giuria ha facoltà di autorizzarla anche al di fuori del periodo stabilito.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4F5FF1C-15D7-417D-AE4C-EF5995EEC7C3}"/>
              </a:ext>
            </a:extLst>
          </p:cNvPr>
          <p:cNvSpPr/>
          <p:nvPr/>
        </p:nvSpPr>
        <p:spPr>
          <a:xfrm>
            <a:off x="552003" y="1182566"/>
            <a:ext cx="12457384" cy="8309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ctr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8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TENUTA PER LA PROVA DI DRESSAGE.4</a:t>
            </a:r>
            <a:endParaRPr kumimoji="0" lang="it-IT" sz="4800" b="1" i="0" u="none" strike="noStrike" kern="0" cap="none" spc="0" normalizeH="0" baseline="0" noProof="0" dirty="0">
              <a:ln>
                <a:noFill/>
              </a:ln>
              <a:solidFill>
                <a:srgbClr val="BFBFB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Neue Medium"/>
              <a:sym typeface="Helvetica Neue"/>
            </a:endParaRPr>
          </a:p>
        </p:txBody>
      </p:sp>
      <p:pic>
        <p:nvPicPr>
          <p:cNvPr id="14" name="Picture 6" descr="Immagine correlata">
            <a:extLst>
              <a:ext uri="{FF2B5EF4-FFF2-40B4-BE49-F238E27FC236}">
                <a16:creationId xmlns:a16="http://schemas.microsoft.com/office/drawing/2014/main" id="{22ED2711-3479-46DD-B2AA-9140424A1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02"/>
          <a:stretch/>
        </p:blipFill>
        <p:spPr bwMode="auto">
          <a:xfrm>
            <a:off x="648072" y="2226878"/>
            <a:ext cx="2389853" cy="49633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BC3E6BA-445E-457B-A3D0-E78423F21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324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3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8478A028-7F26-484C-ADB3-3E38F77453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8" t="20419" r="6945"/>
          <a:stretch/>
        </p:blipFill>
        <p:spPr bwMode="auto">
          <a:xfrm>
            <a:off x="7582520" y="3876028"/>
            <a:ext cx="2749039" cy="345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458453"/>
            <a:ext cx="4342160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CONCORSO COMPLETO DI EQUITAZIONE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2AE850-1E11-4A02-9690-4931673D9B1D}"/>
              </a:ext>
            </a:extLst>
          </p:cNvPr>
          <p:cNvSpPr txBox="1"/>
          <p:nvPr/>
        </p:nvSpPr>
        <p:spPr>
          <a:xfrm>
            <a:off x="716906" y="1994519"/>
            <a:ext cx="6502400" cy="507831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glow rad="101600">
              <a:schemeClr val="accent1">
                <a:lumMod val="50000"/>
                <a:alpha val="60000"/>
              </a:schemeClr>
            </a:glow>
            <a:outerShdw blurRad="50800" dist="38100" dir="8100000" sx="103000" sy="103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it-IT" sz="3600" u="sng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Sono obbligatori:</a:t>
            </a:r>
            <a:endParaRPr lang="it-IT" sz="32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sz="3200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Sella inglese, testiera con una imboccatura e </a:t>
            </a:r>
            <a:r>
              <a:rPr lang="it-IT" sz="3200" b="0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capezzina</a:t>
            </a:r>
            <a:r>
              <a:rPr lang="it-IT" sz="3200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tra quelle consentite di cui agli allegati B (pag.89) e C (pag.93) e regolamentate dal Regolamento Nazionale Dressage.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sz="3200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L'uso del morso e filetto è consentito dalla categoria CNC2* e superiori.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4F5FF1C-15D7-417D-AE4C-EF5995EEC7C3}"/>
              </a:ext>
            </a:extLst>
          </p:cNvPr>
          <p:cNvSpPr/>
          <p:nvPr/>
        </p:nvSpPr>
        <p:spPr>
          <a:xfrm>
            <a:off x="741760" y="1162898"/>
            <a:ext cx="11962096" cy="70787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ctr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0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BARDATURA PER LA PROVA DI DRESSAGE.1</a:t>
            </a:r>
            <a:endParaRPr kumimoji="0" lang="it-IT" sz="4000" b="1" i="0" u="none" strike="noStrike" kern="0" cap="none" spc="0" normalizeH="0" baseline="0" noProof="0" dirty="0">
              <a:ln>
                <a:noFill/>
              </a:ln>
              <a:solidFill>
                <a:srgbClr val="BFBFB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Neue Medium"/>
              <a:sym typeface="Helvetica Neue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8FB073FC-8C67-4A76-B3C9-8BF8DA8F4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3" b="18507"/>
          <a:stretch/>
        </p:blipFill>
        <p:spPr bwMode="auto">
          <a:xfrm>
            <a:off x="9789513" y="2195640"/>
            <a:ext cx="2498381" cy="2311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95474F02-8E35-4845-BE86-61E84169C1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6499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9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9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4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rnice">
  <a:themeElements>
    <a:clrScheme name="Cornic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rnic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ornic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25593</TotalTime>
  <Words>1100</Words>
  <Application>Microsoft Office PowerPoint</Application>
  <PresentationFormat>Personalizzato</PresentationFormat>
  <Paragraphs>144</Paragraphs>
  <Slides>16</Slides>
  <Notes>2</Notes>
  <HiddenSlides>0</HiddenSlides>
  <MMClips>14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4" baseType="lpstr">
      <vt:lpstr>Arial</vt:lpstr>
      <vt:lpstr>Calibri</vt:lpstr>
      <vt:lpstr>Corbel</vt:lpstr>
      <vt:lpstr>Gill Sans MT</vt:lpstr>
      <vt:lpstr>Helvetica Neue</vt:lpstr>
      <vt:lpstr>Helvetica Neue Medium</vt:lpstr>
      <vt:lpstr>Wingdings 2</vt:lpstr>
      <vt:lpstr>Cornice</vt:lpstr>
      <vt:lpstr>Presentazione standard di PowerPoint</vt:lpstr>
      <vt:lpstr>Presentazione standard di PowerPoint</vt:lpstr>
      <vt:lpstr>TECNICA EQUESTRE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nnnnvujydfytdyxdjyrxyjfrj</dc:title>
  <dc:creator>Alberto</dc:creator>
  <cp:lastModifiedBy>Francesco Stolfi</cp:lastModifiedBy>
  <cp:revision>1727</cp:revision>
  <cp:lastPrinted>2020-04-29T20:59:20Z</cp:lastPrinted>
  <dcterms:modified xsi:type="dcterms:W3CDTF">2020-08-13T09:07:34Z</dcterms:modified>
</cp:coreProperties>
</file>