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140" r:id="rId2"/>
    <p:sldId id="3141" r:id="rId3"/>
    <p:sldId id="1380" r:id="rId4"/>
    <p:sldId id="3142" r:id="rId5"/>
    <p:sldId id="3143" r:id="rId6"/>
    <p:sldId id="3144" r:id="rId7"/>
    <p:sldId id="3145" r:id="rId8"/>
    <p:sldId id="3146" r:id="rId9"/>
    <p:sldId id="3147" r:id="rId10"/>
    <p:sldId id="3154" r:id="rId11"/>
  </p:sldIdLst>
  <p:sldSz cx="13004800" cy="9753600"/>
  <p:notesSz cx="6858000" cy="9144000"/>
  <p:defaultTextStyle>
    <a:defPPr marL="0" marR="0" indent="0" algn="l" defTabSz="91430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77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52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29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07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883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46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038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612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modifyVerifier cryptProviderType="rsaFull" cryptAlgorithmClass="hash" cryptAlgorithmType="typeAny" cryptAlgorithmSid="4" spinCount="100000" saltData="98CBup4Ne00/jUYqDjf/pA==" hashData="JWH9gLINcNtHPEm9wc3eSfoqmc8="/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59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9667" autoAdjust="0"/>
  </p:normalViewPr>
  <p:slideViewPr>
    <p:cSldViewPr>
      <p:cViewPr varScale="1">
        <p:scale>
          <a:sx n="81" d="100"/>
          <a:sy n="81" d="100"/>
        </p:scale>
        <p:origin x="1548" y="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4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Tutti i diritti sono riservati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5BED2-E1B9-4198-B970-3718EF0B49E7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Tutti i diritti sono riservati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8A57-3B10-4409-B8E1-D631AD677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51481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8151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0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33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83734"/>
            <a:ext cx="9751060" cy="7586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888281" y="1083734"/>
            <a:ext cx="3120340" cy="7586135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171" y="1846682"/>
            <a:ext cx="7802880" cy="4629709"/>
          </a:xfrm>
        </p:spPr>
        <p:txBody>
          <a:bodyPr anchor="b">
            <a:normAutofit/>
          </a:bodyPr>
          <a:lstStyle>
            <a:lvl1pPr algn="l">
              <a:defRPr sz="7680" spc="-142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49" y="6642128"/>
            <a:ext cx="7802880" cy="1300480"/>
          </a:xfrm>
        </p:spPr>
        <p:txBody>
          <a:bodyPr anchor="t">
            <a:normAutofit/>
          </a:bodyPr>
          <a:lstStyle>
            <a:lvl1pPr marL="0" indent="0" algn="l">
              <a:buNone/>
              <a:defRPr sz="2844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844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30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6400" y="1408853"/>
            <a:ext cx="3007360" cy="704426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5773" y="1235456"/>
            <a:ext cx="7802880" cy="7282688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26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4031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9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773" y="1846682"/>
            <a:ext cx="7802880" cy="4629709"/>
          </a:xfrm>
        </p:spPr>
        <p:txBody>
          <a:bodyPr anchor="b">
            <a:normAutofit/>
          </a:bodyPr>
          <a:lstStyle>
            <a:lvl1pPr>
              <a:defRPr sz="7680" b="0" spc="-14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5280" y="6645453"/>
            <a:ext cx="7802880" cy="1300480"/>
          </a:xfrm>
        </p:spPr>
        <p:txBody>
          <a:bodyPr anchor="t">
            <a:normAutofit/>
          </a:bodyPr>
          <a:lstStyle>
            <a:lvl1pPr marL="0" indent="0">
              <a:buNone/>
              <a:defRPr sz="2844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20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5773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9328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08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5773" y="1455767"/>
            <a:ext cx="3706368" cy="1148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5773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9694" y="1455769"/>
            <a:ext cx="3706368" cy="115651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9694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21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7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65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773" y="1235456"/>
            <a:ext cx="7802880" cy="7282688"/>
          </a:xfrm>
        </p:spPr>
        <p:txBody>
          <a:bodyPr/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46752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43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8688" y="1091441"/>
            <a:ext cx="8656246" cy="758179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51078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732375" y="9040144"/>
            <a:ext cx="6305618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1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79399"/>
            <a:ext cx="3673163" cy="7581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780" y="1598348"/>
            <a:ext cx="3143982" cy="654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603588" y="1079399"/>
            <a:ext cx="409651" cy="758179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219" y="1228954"/>
            <a:ext cx="7802880" cy="72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963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7219" y="9040144"/>
            <a:ext cx="630561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079" y="9040144"/>
            <a:ext cx="163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4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267" kern="1200" spc="-8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lnSpc>
          <a:spcPct val="90000"/>
        </a:lnSpc>
        <a:spcBef>
          <a:spcPts val="1707"/>
        </a:spcBef>
        <a:buClr>
          <a:schemeClr val="accent1"/>
        </a:buClr>
        <a:buFont typeface="Wingdings 2" pitchFamily="18" charset="2"/>
        <a:buChar char=""/>
        <a:defRPr sz="270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7534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41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2557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7580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92603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66" y="7181056"/>
            <a:ext cx="13112907" cy="257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/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37971" y="8609128"/>
            <a:ext cx="1486125" cy="607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8EBE05-DA0F-4629-84AA-3323DDD70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8000" r="15350" b="38450"/>
          <a:stretch/>
        </p:blipFill>
        <p:spPr>
          <a:xfrm>
            <a:off x="2626253" y="759701"/>
            <a:ext cx="7800867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2364B6-1FA9-4EA5-870B-0B71C21AC74A}"/>
              </a:ext>
            </a:extLst>
          </p:cNvPr>
          <p:cNvSpPr/>
          <p:nvPr/>
        </p:nvSpPr>
        <p:spPr>
          <a:xfrm>
            <a:off x="1063511" y="4770807"/>
            <a:ext cx="109263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707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it-IT" sz="9000" b="1" i="0" u="none" strike="noStrike" kern="1200" cap="none" spc="0" normalizeH="0" baseline="0" noProof="0" dirty="0">
                <a:ln w="0"/>
                <a:solidFill>
                  <a:srgbClr val="BFBFBF">
                    <a:lumMod val="50000"/>
                  </a:srgb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ISTRUTTORI DI BASE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68C09C-6EB9-4F79-8F65-E6BAEEA4A262}"/>
              </a:ext>
            </a:extLst>
          </p:cNvPr>
          <p:cNvSpPr txBox="1"/>
          <p:nvPr/>
        </p:nvSpPr>
        <p:spPr>
          <a:xfrm>
            <a:off x="10797158" y="-12940"/>
            <a:ext cx="2207642" cy="656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10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445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1096"/>
            <a:ext cx="13004801" cy="237626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8618603" y="6088268"/>
            <a:ext cx="5184575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6" tIns="65016" rIns="65016" bIns="65016" anchor="t">
            <a:noAutofit/>
          </a:bodyPr>
          <a:lstStyle>
            <a:lvl1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66727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182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5637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091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30034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102525" y="8769515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 w="18000">
                  <a:solidFill>
                    <a:srgbClr val="00A2FF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6D3C8C52-F464-491A-9ABA-9EEAD8D563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29038" y="1799226"/>
            <a:ext cx="11054082" cy="1124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72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GRAZIE PER L’ATTENZIONE</a:t>
            </a:r>
            <a:endParaRPr sz="720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33215D-4357-4E63-833B-C0D67651AC11}"/>
              </a:ext>
            </a:extLst>
          </p:cNvPr>
          <p:cNvSpPr txBox="1"/>
          <p:nvPr/>
        </p:nvSpPr>
        <p:spPr>
          <a:xfrm>
            <a:off x="511299" y="88342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0A31F5-22FD-4EC3-8AC7-2473E13A355E}"/>
              </a:ext>
            </a:extLst>
          </p:cNvPr>
          <p:cNvSpPr txBox="1"/>
          <p:nvPr/>
        </p:nvSpPr>
        <p:spPr>
          <a:xfrm>
            <a:off x="6314008" y="3374960"/>
            <a:ext cx="3277051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PROGETTAZIONE: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COLLABORAZIONE: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CONSULENZA TECNICA: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SUPERVISIONE: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REALIZZAZIONE GRAFICA: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SPEAKER: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F5526A-DF49-46C8-A236-FCACCD29F356}"/>
              </a:ext>
            </a:extLst>
          </p:cNvPr>
          <p:cNvSpPr txBox="1"/>
          <p:nvPr/>
        </p:nvSpPr>
        <p:spPr>
          <a:xfrm>
            <a:off x="9958784" y="3374960"/>
            <a:ext cx="2818657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ALBERTO PROTTI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MARCO GAZZARRINI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GILBERTO SEBASTIANI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COMMISSIONE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FORMAZIONE FISE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KARIN QUARTA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SERENA ROMANO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ROSSELLA ROMANO</a:t>
            </a:r>
          </a:p>
        </p:txBody>
      </p:sp>
      <p:pic>
        <p:nvPicPr>
          <p:cNvPr id="9" name="Immagine 8" descr="Immagine che contiene giocattolo, idrante, disegnando&#10;&#10;Descrizione generata automaticamente">
            <a:extLst>
              <a:ext uri="{FF2B5EF4-FFF2-40B4-BE49-F238E27FC236}">
                <a16:creationId xmlns:a16="http://schemas.microsoft.com/office/drawing/2014/main" id="{E31808F3-C215-4912-B9F2-3580B5FD8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16973" r="15073" b="16095"/>
          <a:stretch/>
        </p:blipFill>
        <p:spPr>
          <a:xfrm>
            <a:off x="-1442990" y="-307776"/>
            <a:ext cx="9063872" cy="82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766" y="7181056"/>
            <a:ext cx="13112907" cy="257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/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37971" y="8609128"/>
            <a:ext cx="1486125" cy="607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3A2497-27C4-4B7C-B13A-C3125A9D5866}"/>
              </a:ext>
            </a:extLst>
          </p:cNvPr>
          <p:cNvSpPr txBox="1"/>
          <p:nvPr/>
        </p:nvSpPr>
        <p:spPr>
          <a:xfrm>
            <a:off x="619869" y="1388635"/>
            <a:ext cx="8567650" cy="40318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Questa presentazione/testo fa parte del materiale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didattico realizzato dalla FISE la quale possiede 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diritti patrimoniali dell’opera. Pertanto tutte le informazioni, i dati, i contenuti editoriali, le immagini, i grafici, i disegni e, in generale, il materiale ivi contenuto e pubblicato (di seguito ‘i Contenuti’) sono protetti dalle leggi in materia di proprietà intellettuale.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FE78F6-02F2-4B3F-8331-1539D2A2C1AD}"/>
              </a:ext>
            </a:extLst>
          </p:cNvPr>
          <p:cNvSpPr txBox="1"/>
          <p:nvPr/>
        </p:nvSpPr>
        <p:spPr>
          <a:xfrm>
            <a:off x="889373" y="5686614"/>
            <a:ext cx="1154912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L’Utente si obbliga a non copiare, modificare, creare lavori derivati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da  o, comunque, disporre in qualsiasi altro modo dei Contenuti.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7842E4B-1753-4972-BBAE-0CB2D51C0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232263"/>
            <a:ext cx="13127135" cy="268509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olo 1"/>
          <p:cNvSpPr txBox="1">
            <a:spLocks noGrp="1"/>
          </p:cNvSpPr>
          <p:nvPr>
            <p:ph type="ctrTitle"/>
          </p:nvPr>
        </p:nvSpPr>
        <p:spPr>
          <a:xfrm>
            <a:off x="669755" y="1636440"/>
            <a:ext cx="11054081" cy="174099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274338">
              <a:defRPr sz="6000"/>
            </a:pPr>
            <a:r>
              <a:rPr lang="it-IT" sz="7200" dirty="0">
                <a:solidFill>
                  <a:srgbClr val="0070C0"/>
                </a:solidFill>
                <a:latin typeface="Gill Sans MT" panose="020B0502020104020203" pitchFamily="34" charset="0"/>
              </a:rPr>
              <a:t>TECNICA EQUESTRE</a:t>
            </a:r>
            <a:endParaRPr sz="72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29" name="Sottotitolo 2"/>
          <p:cNvSpPr txBox="1">
            <a:spLocks noGrp="1"/>
          </p:cNvSpPr>
          <p:nvPr>
            <p:ph type="subTitle" idx="1"/>
          </p:nvPr>
        </p:nvSpPr>
        <p:spPr>
          <a:xfrm>
            <a:off x="1929038" y="3936974"/>
            <a:ext cx="11054081" cy="237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6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NORME GENERALI DEL CONCORSO COMPLETO DI EQUITAZIONE</a:t>
            </a:r>
            <a:endParaRPr sz="600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20633" y="8621216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567195-3066-48F7-A6FD-8D31ADB70FBE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26CA6AC-87B2-42E9-8F23-8F87DC1EA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8" grpId="0" animBg="1"/>
      <p:bldP spid="12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62640" y="458453"/>
            <a:ext cx="4342160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CONCORSO COMPLETO DI EQUITAZIONE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753539" cy="15696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CLASSIFICAZIONE DEI CONCORSI COMPLETI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7D6082-EEE9-42F0-B1D7-349EF82FF49C}"/>
              </a:ext>
            </a:extLst>
          </p:cNvPr>
          <p:cNvSpPr txBox="1"/>
          <p:nvPr/>
        </p:nvSpPr>
        <p:spPr>
          <a:xfrm>
            <a:off x="5304386" y="2412308"/>
            <a:ext cx="7390702" cy="50167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3200" b="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I Concorsi Completi si possono disputare in uno o più giornate: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3200" b="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nelle gare di un giorno la successione delle prove dovrà essere Dressage, Salto Ostacoli e Cross Country,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3200" b="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nei Concorsi Completi che si svolgono in due o più giorni, la prova di dressage si dovrà disputare per prima; le altre prove saranno a discrezione del Comitato Organizzatore.</a:t>
            </a:r>
          </a:p>
        </p:txBody>
      </p:sp>
      <p:pic>
        <p:nvPicPr>
          <p:cNvPr id="15" name="Picture 6" descr="Immagine correlata">
            <a:extLst>
              <a:ext uri="{FF2B5EF4-FFF2-40B4-BE49-F238E27FC236}">
                <a16:creationId xmlns:a16="http://schemas.microsoft.com/office/drawing/2014/main" id="{1124EED7-877C-4717-9B01-DCE3ACC4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3076600"/>
            <a:ext cx="4494253" cy="2664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1C56F82-6D7B-4C57-A752-1EC1AB161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3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62640" y="458453"/>
            <a:ext cx="4342160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CONCORSO COMPLETO DI EQUITAZIONE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753539" cy="8309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DEFINIZIONE DI ‘</a:t>
            </a:r>
            <a:r>
              <a:rPr kumimoji="0" lang="it-IT" sz="4800" b="1" i="1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CAVALIERE PARTITO</a:t>
            </a:r>
            <a:r>
              <a:rPr kumimoji="0" lang="it-IT" sz="4800" b="1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’</a:t>
            </a:r>
            <a:endParaRPr kumimoji="0" lang="it-IT" sz="4800" b="1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 Medium"/>
              <a:sym typeface="Helvetica Neue"/>
            </a:endParaRPr>
          </a:p>
        </p:txBody>
      </p:sp>
      <p:pic>
        <p:nvPicPr>
          <p:cNvPr id="13" name="Picture 4" descr="Immagine correlata">
            <a:extLst>
              <a:ext uri="{FF2B5EF4-FFF2-40B4-BE49-F238E27FC236}">
                <a16:creationId xmlns:a16="http://schemas.microsoft.com/office/drawing/2014/main" id="{916D59FB-522F-4465-A3C7-2C8EE433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51" y="5054757"/>
            <a:ext cx="3888719" cy="2593746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1F4DDE8-0684-462C-9260-006A6CAB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43" y="2304981"/>
            <a:ext cx="3169675" cy="2993581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35930D-5D58-4C12-9D62-C1272E65F402}"/>
              </a:ext>
            </a:extLst>
          </p:cNvPr>
          <p:cNvSpPr txBox="1"/>
          <p:nvPr/>
        </p:nvSpPr>
        <p:spPr>
          <a:xfrm>
            <a:off x="309712" y="2308309"/>
            <a:ext cx="6576144" cy="50167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E’ definito partito in tutte le categorie di Concorso Completo, colui che entra nel rettangolo</a:t>
            </a:r>
          </a:p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di gara per effettuare la prova di Dressage. </a:t>
            </a:r>
          </a:p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Nel caso sia prevista un'ispezione dei cavalli</a:t>
            </a:r>
          </a:p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prima della prova di Dressage, si intende partito il cavallo presentato all'ispezione.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F2A5C48-8BC0-43B8-9BCB-41D32034CD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8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62640" y="458453"/>
            <a:ext cx="4342160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CONCORSO COMPLETO DI EQUITAZIONE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753539" cy="8309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COMUNICAZIONI DALLA SEGRETERIA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35930D-5D58-4C12-9D62-C1272E65F402}"/>
              </a:ext>
            </a:extLst>
          </p:cNvPr>
          <p:cNvSpPr txBox="1"/>
          <p:nvPr/>
        </p:nvSpPr>
        <p:spPr>
          <a:xfrm>
            <a:off x="3930037" y="2256024"/>
            <a:ext cx="8237865" cy="3046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La SEGRETERIA, prima dell’inizio della manifestazione, metterà a disposizione dei concorrenti la sistemazione e collocazione dei rettangoli, il Tracciato del Cross country, e il grafico del percorso di Salto Ostacoli compresi di orari relativi.</a:t>
            </a:r>
          </a:p>
        </p:txBody>
      </p:sp>
      <p:pic>
        <p:nvPicPr>
          <p:cNvPr id="14" name="Picture 7" descr="Immagine correlata">
            <a:extLst>
              <a:ext uri="{FF2B5EF4-FFF2-40B4-BE49-F238E27FC236}">
                <a16:creationId xmlns:a16="http://schemas.microsoft.com/office/drawing/2014/main" id="{C02D878C-A195-41BD-A257-7D507B49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5" y="2256024"/>
            <a:ext cx="2554558" cy="527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E905F2C-EE29-495B-8FBE-A8844A7C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10" y="5548890"/>
            <a:ext cx="2892502" cy="200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 descr="Risultati immagini per immagini di talus nel cross country">
            <a:extLst>
              <a:ext uri="{FF2B5EF4-FFF2-40B4-BE49-F238E27FC236}">
                <a16:creationId xmlns:a16="http://schemas.microsoft.com/office/drawing/2014/main" id="{FAF9E06B-AE86-4318-9A53-1DDFE032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45" y="5555445"/>
            <a:ext cx="3826568" cy="202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0206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55FCBD5-D27B-4C41-9C22-10940340D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8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62640" y="458453"/>
            <a:ext cx="4342160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CONCORSO COMPLETO DI EQUITAZIONE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753539" cy="8309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LE ISPEZIONI DEI CAVALLI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35930D-5D58-4C12-9D62-C1272E65F402}"/>
              </a:ext>
            </a:extLst>
          </p:cNvPr>
          <p:cNvSpPr txBox="1"/>
          <p:nvPr/>
        </p:nvSpPr>
        <p:spPr>
          <a:xfrm>
            <a:off x="210867" y="2513679"/>
            <a:ext cx="7261772" cy="50167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152400" dir="5400000" sx="104000" sy="104000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Le Ispezioni dei cavalli sono effettuate da una Commissione composta da tutti i Membri della Giuria e dal Veterinario Delegato. I cavalli vengono presentati a mano, seguendo un ordine di ingresso stabilito, su di un terreno piano, solido e non sdrucciolevole. La Commissione ha la facoltà di eliminare qualsiasi cavallo che a suo insindacabile giudizio non sia in grado di affrontare la gara.</a:t>
            </a:r>
          </a:p>
        </p:txBody>
      </p:sp>
      <p:pic>
        <p:nvPicPr>
          <p:cNvPr id="14" name="Picture 4" descr="Immagine correlata">
            <a:extLst>
              <a:ext uri="{FF2B5EF4-FFF2-40B4-BE49-F238E27FC236}">
                <a16:creationId xmlns:a16="http://schemas.microsoft.com/office/drawing/2014/main" id="{1E37324C-218F-46C8-85DA-972F76E1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99" y="4882865"/>
            <a:ext cx="4646490" cy="3099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sultati immagini per IMMAGINI di ispezione cavalli del COMPLETO DI EQUITAZIONE">
            <a:extLst>
              <a:ext uri="{FF2B5EF4-FFF2-40B4-BE49-F238E27FC236}">
                <a16:creationId xmlns:a16="http://schemas.microsoft.com/office/drawing/2014/main" id="{A1443257-9E32-4864-A114-6724F35F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84" y="2084519"/>
            <a:ext cx="4513505" cy="3003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5A2EF0C-A11D-4CAF-A936-52A6B207E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1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62640" y="458453"/>
            <a:ext cx="4342160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CONCORSO COMPLETO DI EQUITAZIONE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753539" cy="8309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IMPORTANZA DELLE TRE PROVE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35930D-5D58-4C12-9D62-C1272E65F402}"/>
              </a:ext>
            </a:extLst>
          </p:cNvPr>
          <p:cNvSpPr txBox="1"/>
          <p:nvPr/>
        </p:nvSpPr>
        <p:spPr>
          <a:xfrm>
            <a:off x="4361211" y="2304981"/>
            <a:ext cx="7789893" cy="45243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In linea di principio la prova di Cross Country dovrà essere sempre la più importante delle tre prove del Concorso Completo, ma le difficoltà tecniche delle prove di Dressage e di Salto Ostacoli dovranno concorrere in sostanziale equilibrio fra loro alla prova di Cross Country, </a:t>
            </a:r>
            <a:r>
              <a:rPr lang="it-IT" sz="3200" b="0" kern="1200" dirty="0" err="1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affinchè</a:t>
            </a: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 risultino più competitivi i binomi che riescono a primeggiare in tutte e tre le prove.</a:t>
            </a:r>
          </a:p>
        </p:txBody>
      </p:sp>
      <p:pic>
        <p:nvPicPr>
          <p:cNvPr id="13" name="Picture 6" descr="Immagine correlata">
            <a:extLst>
              <a:ext uri="{FF2B5EF4-FFF2-40B4-BE49-F238E27FC236}">
                <a16:creationId xmlns:a16="http://schemas.microsoft.com/office/drawing/2014/main" id="{D3D66B22-2413-4B89-BCEC-8F74B0170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2"/>
          <a:stretch/>
        </p:blipFill>
        <p:spPr bwMode="auto">
          <a:xfrm>
            <a:off x="317106" y="2003407"/>
            <a:ext cx="2930172" cy="29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Immagine correlata">
            <a:extLst>
              <a:ext uri="{FF2B5EF4-FFF2-40B4-BE49-F238E27FC236}">
                <a16:creationId xmlns:a16="http://schemas.microsoft.com/office/drawing/2014/main" id="{1738E2D3-3491-4286-91B0-9C490699F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2"/>
          <a:stretch/>
        </p:blipFill>
        <p:spPr bwMode="auto">
          <a:xfrm>
            <a:off x="741469" y="4611070"/>
            <a:ext cx="2027145" cy="29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E8C0AF0-A81E-4040-92D1-671D7408D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4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62640" y="458453"/>
            <a:ext cx="4342160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CONCORSO COMPLETO DI EQUITAZIONE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1461840" y="1227159"/>
            <a:ext cx="8577721" cy="8309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CLASSIFICA FINALE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35930D-5D58-4C12-9D62-C1272E65F402}"/>
              </a:ext>
            </a:extLst>
          </p:cNvPr>
          <p:cNvSpPr txBox="1"/>
          <p:nvPr/>
        </p:nvSpPr>
        <p:spPr>
          <a:xfrm>
            <a:off x="732991" y="2337795"/>
            <a:ext cx="3221309" cy="50167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sx="104000" sy="104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algn="l" defTabSz="457200" hangingPunct="1"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La classifica finale individuale si ricava sommando tutti i punti negativi ottenuti nelle tre prove.         E` primo colui che ha ottenuto il minore numero di punti negativi.</a:t>
            </a:r>
          </a:p>
        </p:txBody>
      </p:sp>
      <p:pic>
        <p:nvPicPr>
          <p:cNvPr id="14" name="Picture 6" descr="Immagine correlata">
            <a:extLst>
              <a:ext uri="{FF2B5EF4-FFF2-40B4-BE49-F238E27FC236}">
                <a16:creationId xmlns:a16="http://schemas.microsoft.com/office/drawing/2014/main" id="{47C86336-5C2C-4CCD-A56F-406001C2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700">
            <a:off x="4609020" y="2542943"/>
            <a:ext cx="7652621" cy="4536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E6DF01F-5B99-465F-B7F7-21739E0BD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7925" y="4632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0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25216</TotalTime>
  <Words>575</Words>
  <Application>Microsoft Office PowerPoint</Application>
  <PresentationFormat>Personalizzato</PresentationFormat>
  <Paragraphs>74</Paragraphs>
  <Slides>10</Slides>
  <Notes>2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Helvetica Neue</vt:lpstr>
      <vt:lpstr>Helvetica Neue Medium</vt:lpstr>
      <vt:lpstr>Wingdings 2</vt:lpstr>
      <vt:lpstr>Cornice</vt:lpstr>
      <vt:lpstr>Presentazione standard di PowerPoint</vt:lpstr>
      <vt:lpstr>Presentazione standard di PowerPoint</vt:lpstr>
      <vt:lpstr>TECNICA EQUESTRE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nnnnvujydfytdyxdjyrxyjfrj</dc:title>
  <dc:creator>Alberto</dc:creator>
  <cp:lastModifiedBy>Francesco Stolfi</cp:lastModifiedBy>
  <cp:revision>1703</cp:revision>
  <dcterms:modified xsi:type="dcterms:W3CDTF">2020-08-13T09:06:26Z</dcterms:modified>
</cp:coreProperties>
</file>