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</p:sldMasterIdLst>
  <p:notesMasterIdLst>
    <p:notesMasterId r:id="rId24"/>
  </p:notesMasterIdLst>
  <p:handoutMasterIdLst>
    <p:handoutMasterId r:id="rId25"/>
  </p:handoutMasterIdLst>
  <p:sldIdLst>
    <p:sldId id="3140" r:id="rId2"/>
    <p:sldId id="3141" r:id="rId3"/>
    <p:sldId id="1380" r:id="rId4"/>
    <p:sldId id="3142" r:id="rId5"/>
    <p:sldId id="3155" r:id="rId6"/>
    <p:sldId id="3156" r:id="rId7"/>
    <p:sldId id="3157" r:id="rId8"/>
    <p:sldId id="3158" r:id="rId9"/>
    <p:sldId id="3159" r:id="rId10"/>
    <p:sldId id="3161" r:id="rId11"/>
    <p:sldId id="3160" r:id="rId12"/>
    <p:sldId id="3162" r:id="rId13"/>
    <p:sldId id="3163" r:id="rId14"/>
    <p:sldId id="3164" r:id="rId15"/>
    <p:sldId id="3165" r:id="rId16"/>
    <p:sldId id="3166" r:id="rId17"/>
    <p:sldId id="3168" r:id="rId18"/>
    <p:sldId id="3169" r:id="rId19"/>
    <p:sldId id="3170" r:id="rId20"/>
    <p:sldId id="3171" r:id="rId21"/>
    <p:sldId id="3172" r:id="rId22"/>
    <p:sldId id="3154" r:id="rId23"/>
  </p:sldIdLst>
  <p:sldSz cx="13004800" cy="9753600"/>
  <p:notesSz cx="6858000" cy="9144000"/>
  <p:defaultTextStyle>
    <a:defPPr marL="0" marR="0" indent="0" algn="l" defTabSz="914307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577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152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729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307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2883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460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038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612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modifyVerifier cryptProviderType="rsaFull" cryptAlgorithmClass="hash" cryptAlgorithmType="typeAny" cryptAlgorithmSid="4" spinCount="100000" saltData="98CBup4Ne00/jUYqDjf/pA==" hashData="JWH9gLINcNtHPEm9wc3eSfoqmc8="/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DEB5E9"/>
    <a:srgbClr val="BFB3EB"/>
    <a:srgbClr val="8776B6"/>
    <a:srgbClr val="FEA7A0"/>
    <a:srgbClr val="FC5B4A"/>
    <a:srgbClr val="E99FEB"/>
    <a:srgbClr val="CE60B9"/>
    <a:srgbClr val="AB69C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5" autoAdjust="0"/>
    <p:restoredTop sz="99667" autoAdjust="0"/>
  </p:normalViewPr>
  <p:slideViewPr>
    <p:cSldViewPr>
      <p:cViewPr varScale="1">
        <p:scale>
          <a:sx n="54" d="100"/>
          <a:sy n="54" d="100"/>
        </p:scale>
        <p:origin x="1572" y="36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444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4" Type="http://schemas.openxmlformats.org/officeDocument/2006/relationships/image" Target="../media/image8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042203-7973-4EFD-A660-8A3588DBCABF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9628E4A-3EE7-43CE-9834-A0245314EFFC}">
      <dgm:prSet phldrT="[Testo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 vert="vert"/>
        <a:lstStyle/>
        <a:p>
          <a:r>
            <a:rPr lang="it-IT" sz="4000" dirty="0">
              <a:solidFill>
                <a:schemeClr val="tx2">
                  <a:lumMod val="50000"/>
                </a:schemeClr>
              </a:solidFill>
            </a:rPr>
            <a:t>UNA LEZIONE DEVE ESSERE STRUTTURATA IN 3 FASI</a:t>
          </a:r>
        </a:p>
      </dgm:t>
    </dgm:pt>
    <dgm:pt modelId="{37BE5E64-AF2B-4FAC-80FF-3D8C38404E74}" type="parTrans" cxnId="{AC7C3E24-C605-4B26-91ED-38ED39C8E71A}">
      <dgm:prSet/>
      <dgm:spPr/>
      <dgm:t>
        <a:bodyPr/>
        <a:lstStyle/>
        <a:p>
          <a:endParaRPr lang="it-IT"/>
        </a:p>
      </dgm:t>
    </dgm:pt>
    <dgm:pt modelId="{94B94719-A601-43F9-9BDF-134FD4B4812B}" type="sibTrans" cxnId="{AC7C3E24-C605-4B26-91ED-38ED39C8E71A}">
      <dgm:prSet/>
      <dgm:spPr/>
      <dgm:t>
        <a:bodyPr/>
        <a:lstStyle/>
        <a:p>
          <a:endParaRPr lang="it-IT"/>
        </a:p>
      </dgm:t>
    </dgm:pt>
    <dgm:pt modelId="{05A98B28-E9AC-48E3-BF6A-1593A5BB8CC7}">
      <dgm:prSet phldrT="[Testo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91000">
              <a:schemeClr val="bg1"/>
            </a:gs>
          </a:gsLst>
          <a:lin ang="0" scaled="1"/>
          <a:tileRect/>
        </a:gradFill>
      </dgm:spPr>
      <dgm:t>
        <a:bodyPr/>
        <a:lstStyle/>
        <a:p>
          <a:r>
            <a:rPr lang="it-IT" sz="4200" dirty="0">
              <a:solidFill>
                <a:schemeClr val="tx2">
                  <a:lumMod val="50000"/>
                </a:schemeClr>
              </a:solidFill>
            </a:rPr>
            <a:t>1. Fase Preparatoria</a:t>
          </a:r>
        </a:p>
      </dgm:t>
    </dgm:pt>
    <dgm:pt modelId="{AE9237C9-0F42-441C-9AF3-2EA37B93A543}" type="parTrans" cxnId="{1BB7AA4E-4DB2-46AD-8EF2-49B4E0710A2F}">
      <dgm:prSet/>
      <dgm:spPr/>
      <dgm:t>
        <a:bodyPr/>
        <a:lstStyle/>
        <a:p>
          <a:endParaRPr lang="it-IT"/>
        </a:p>
      </dgm:t>
    </dgm:pt>
    <dgm:pt modelId="{3799AE0E-4898-490B-BB7D-7675B4FF4637}" type="sibTrans" cxnId="{1BB7AA4E-4DB2-46AD-8EF2-49B4E0710A2F}">
      <dgm:prSet/>
      <dgm:spPr/>
      <dgm:t>
        <a:bodyPr/>
        <a:lstStyle/>
        <a:p>
          <a:endParaRPr lang="it-IT"/>
        </a:p>
      </dgm:t>
    </dgm:pt>
    <dgm:pt modelId="{A403A92E-062F-4E62-8745-50DCE59678E4}">
      <dgm:prSet phldrT="[Tes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bg1"/>
            </a:gs>
          </a:gsLst>
          <a:lin ang="0" scaled="1"/>
          <a:tileRect/>
        </a:gradFill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r>
            <a:rPr lang="it-IT" sz="4200" dirty="0">
              <a:solidFill>
                <a:schemeClr val="tx2">
                  <a:lumMod val="50000"/>
                </a:schemeClr>
              </a:solidFill>
            </a:rPr>
            <a:t>2. Fase Principale </a:t>
          </a:r>
        </a:p>
      </dgm:t>
    </dgm:pt>
    <dgm:pt modelId="{072A6907-1579-4330-B695-18643C575162}" type="parTrans" cxnId="{EB26D66E-05DE-4507-A904-D4AAA7A6E09E}">
      <dgm:prSet/>
      <dgm:spPr/>
      <dgm:t>
        <a:bodyPr/>
        <a:lstStyle/>
        <a:p>
          <a:endParaRPr lang="it-IT"/>
        </a:p>
      </dgm:t>
    </dgm:pt>
    <dgm:pt modelId="{B7F87E77-9928-4A97-8206-2E9023B55836}" type="sibTrans" cxnId="{EB26D66E-05DE-4507-A904-D4AAA7A6E09E}">
      <dgm:prSet/>
      <dgm:spPr/>
      <dgm:t>
        <a:bodyPr/>
        <a:lstStyle/>
        <a:p>
          <a:endParaRPr lang="it-IT"/>
        </a:p>
      </dgm:t>
    </dgm:pt>
    <dgm:pt modelId="{DECC9BBA-FE8B-4459-92D6-A0FC31AC604D}">
      <dgm:prSet phldrT="[Testo]" custT="1"/>
      <dgm:spPr>
        <a:gradFill flip="none" rotWithShape="0">
          <a:gsLst>
            <a:gs pos="0">
              <a:schemeClr val="accent2">
                <a:shade val="30000"/>
                <a:satMod val="115000"/>
              </a:schemeClr>
            </a:gs>
            <a:gs pos="50000">
              <a:schemeClr val="accent2">
                <a:lumMod val="60000"/>
                <a:lumOff val="40000"/>
              </a:schemeClr>
            </a:gs>
            <a:gs pos="100000">
              <a:schemeClr val="bg1"/>
            </a:gs>
          </a:gsLst>
          <a:lin ang="0" scaled="1"/>
          <a:tileRect/>
        </a:gradFill>
      </dgm:spPr>
      <dgm:t>
        <a:bodyPr/>
        <a:lstStyle/>
        <a:p>
          <a:r>
            <a:rPr lang="it-IT" sz="4200" dirty="0">
              <a:solidFill>
                <a:schemeClr val="tx2">
                  <a:lumMod val="50000"/>
                </a:schemeClr>
              </a:solidFill>
            </a:rPr>
            <a:t>3. Fase Conclusiva</a:t>
          </a:r>
        </a:p>
      </dgm:t>
    </dgm:pt>
    <dgm:pt modelId="{396E5F00-3354-472E-B00D-38587AC1C3DE}" type="parTrans" cxnId="{058C0D98-7683-4B11-877A-F6307D5DC574}">
      <dgm:prSet/>
      <dgm:spPr/>
      <dgm:t>
        <a:bodyPr/>
        <a:lstStyle/>
        <a:p>
          <a:endParaRPr lang="it-IT"/>
        </a:p>
      </dgm:t>
    </dgm:pt>
    <dgm:pt modelId="{E76B518D-EEDA-4F67-9598-30255D0E1DA3}" type="sibTrans" cxnId="{058C0D98-7683-4B11-877A-F6307D5DC574}">
      <dgm:prSet/>
      <dgm:spPr/>
      <dgm:t>
        <a:bodyPr/>
        <a:lstStyle/>
        <a:p>
          <a:endParaRPr lang="it-IT"/>
        </a:p>
      </dgm:t>
    </dgm:pt>
    <dgm:pt modelId="{D085686B-3451-4484-99D9-6498D562CCCA}" type="pres">
      <dgm:prSet presAssocID="{63042203-7973-4EFD-A660-8A3588DBCAB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83C57B3-4C79-4C49-98AB-10AB26BB8470}" type="pres">
      <dgm:prSet presAssocID="{D9628E4A-3EE7-43CE-9834-A0245314EFFC}" presName="root1" presStyleCnt="0"/>
      <dgm:spPr/>
    </dgm:pt>
    <dgm:pt modelId="{A0FDE1B5-E2B7-4F90-9D86-4A87AF86B95C}" type="pres">
      <dgm:prSet presAssocID="{D9628E4A-3EE7-43CE-9834-A0245314EFFC}" presName="LevelOneTextNode" presStyleLbl="node0" presStyleIdx="0" presStyleCnt="1" custScaleX="342222">
        <dgm:presLayoutVars>
          <dgm:chPref val="3"/>
        </dgm:presLayoutVars>
      </dgm:prSet>
      <dgm:spPr/>
    </dgm:pt>
    <dgm:pt modelId="{70AC16D1-E3CB-4951-99DE-AB8CA8FC0DD9}" type="pres">
      <dgm:prSet presAssocID="{D9628E4A-3EE7-43CE-9834-A0245314EFFC}" presName="level2hierChild" presStyleCnt="0"/>
      <dgm:spPr/>
    </dgm:pt>
    <dgm:pt modelId="{475AD548-A3D4-4397-B281-53D298EAA98E}" type="pres">
      <dgm:prSet presAssocID="{AE9237C9-0F42-441C-9AF3-2EA37B93A543}" presName="conn2-1" presStyleLbl="parChTrans1D2" presStyleIdx="0" presStyleCnt="3"/>
      <dgm:spPr/>
    </dgm:pt>
    <dgm:pt modelId="{6C90A387-108A-483B-8875-3C70BA4450FA}" type="pres">
      <dgm:prSet presAssocID="{AE9237C9-0F42-441C-9AF3-2EA37B93A543}" presName="connTx" presStyleLbl="parChTrans1D2" presStyleIdx="0" presStyleCnt="3"/>
      <dgm:spPr/>
    </dgm:pt>
    <dgm:pt modelId="{5D967874-405D-414F-A8E8-0254106E9233}" type="pres">
      <dgm:prSet presAssocID="{05A98B28-E9AC-48E3-BF6A-1593A5BB8CC7}" presName="root2" presStyleCnt="0"/>
      <dgm:spPr/>
    </dgm:pt>
    <dgm:pt modelId="{169BFA63-FC96-4354-8C24-613CE40B8C1E}" type="pres">
      <dgm:prSet presAssocID="{05A98B28-E9AC-48E3-BF6A-1593A5BB8CC7}" presName="LevelTwoTextNode" presStyleLbl="node2" presStyleIdx="0" presStyleCnt="3" custScaleX="167170">
        <dgm:presLayoutVars>
          <dgm:chPref val="3"/>
        </dgm:presLayoutVars>
      </dgm:prSet>
      <dgm:spPr/>
    </dgm:pt>
    <dgm:pt modelId="{BFD7ABF7-BA1D-446F-9BF6-0F79C43D7A37}" type="pres">
      <dgm:prSet presAssocID="{05A98B28-E9AC-48E3-BF6A-1593A5BB8CC7}" presName="level3hierChild" presStyleCnt="0"/>
      <dgm:spPr/>
    </dgm:pt>
    <dgm:pt modelId="{09BCAB39-F8A3-4BBC-975A-7EA77FF39F92}" type="pres">
      <dgm:prSet presAssocID="{072A6907-1579-4330-B695-18643C575162}" presName="conn2-1" presStyleLbl="parChTrans1D2" presStyleIdx="1" presStyleCnt="3"/>
      <dgm:spPr/>
    </dgm:pt>
    <dgm:pt modelId="{73A01A91-1A90-472B-8234-B8968BD3DF56}" type="pres">
      <dgm:prSet presAssocID="{072A6907-1579-4330-B695-18643C575162}" presName="connTx" presStyleLbl="parChTrans1D2" presStyleIdx="1" presStyleCnt="3"/>
      <dgm:spPr/>
    </dgm:pt>
    <dgm:pt modelId="{263F48E5-A523-4CF5-9C73-976B957DB47F}" type="pres">
      <dgm:prSet presAssocID="{A403A92E-062F-4E62-8745-50DCE59678E4}" presName="root2" presStyleCnt="0"/>
      <dgm:spPr/>
    </dgm:pt>
    <dgm:pt modelId="{07CBC71F-0317-4304-A3A7-5290B6D5DA08}" type="pres">
      <dgm:prSet presAssocID="{A403A92E-062F-4E62-8745-50DCE59678E4}" presName="LevelTwoTextNode" presStyleLbl="node2" presStyleIdx="1" presStyleCnt="3" custScaleX="167170">
        <dgm:presLayoutVars>
          <dgm:chPref val="3"/>
        </dgm:presLayoutVars>
      </dgm:prSet>
      <dgm:spPr/>
    </dgm:pt>
    <dgm:pt modelId="{81C0D7C6-E42A-4D35-A7B5-B458E3F33AEC}" type="pres">
      <dgm:prSet presAssocID="{A403A92E-062F-4E62-8745-50DCE59678E4}" presName="level3hierChild" presStyleCnt="0"/>
      <dgm:spPr/>
    </dgm:pt>
    <dgm:pt modelId="{49AAB55C-3A7B-4486-9AE2-F4489CE53F7F}" type="pres">
      <dgm:prSet presAssocID="{396E5F00-3354-472E-B00D-38587AC1C3DE}" presName="conn2-1" presStyleLbl="parChTrans1D2" presStyleIdx="2" presStyleCnt="3"/>
      <dgm:spPr/>
    </dgm:pt>
    <dgm:pt modelId="{2E05F464-2E10-48B8-A6AA-481374D1C1AA}" type="pres">
      <dgm:prSet presAssocID="{396E5F00-3354-472E-B00D-38587AC1C3DE}" presName="connTx" presStyleLbl="parChTrans1D2" presStyleIdx="2" presStyleCnt="3"/>
      <dgm:spPr/>
    </dgm:pt>
    <dgm:pt modelId="{1DE9E4BF-70E2-4525-9743-BB3DEFB8869A}" type="pres">
      <dgm:prSet presAssocID="{DECC9BBA-FE8B-4459-92D6-A0FC31AC604D}" presName="root2" presStyleCnt="0"/>
      <dgm:spPr/>
    </dgm:pt>
    <dgm:pt modelId="{FB0678EB-005F-4938-9EAB-CEAF1C3672A8}" type="pres">
      <dgm:prSet presAssocID="{DECC9BBA-FE8B-4459-92D6-A0FC31AC604D}" presName="LevelTwoTextNode" presStyleLbl="node2" presStyleIdx="2" presStyleCnt="3" custScaleX="167170">
        <dgm:presLayoutVars>
          <dgm:chPref val="3"/>
        </dgm:presLayoutVars>
      </dgm:prSet>
      <dgm:spPr/>
    </dgm:pt>
    <dgm:pt modelId="{EAD73FCB-0D2B-413E-A697-10D2186663B0}" type="pres">
      <dgm:prSet presAssocID="{DECC9BBA-FE8B-4459-92D6-A0FC31AC604D}" presName="level3hierChild" presStyleCnt="0"/>
      <dgm:spPr/>
    </dgm:pt>
  </dgm:ptLst>
  <dgm:cxnLst>
    <dgm:cxn modelId="{A2E88708-F2DA-47A3-871F-8D5D9A70F57B}" type="presOf" srcId="{AE9237C9-0F42-441C-9AF3-2EA37B93A543}" destId="{475AD548-A3D4-4397-B281-53D298EAA98E}" srcOrd="0" destOrd="0" presId="urn:microsoft.com/office/officeart/2008/layout/HorizontalMultiLevelHierarchy"/>
    <dgm:cxn modelId="{AC7C3E24-C605-4B26-91ED-38ED39C8E71A}" srcId="{63042203-7973-4EFD-A660-8A3588DBCABF}" destId="{D9628E4A-3EE7-43CE-9834-A0245314EFFC}" srcOrd="0" destOrd="0" parTransId="{37BE5E64-AF2B-4FAC-80FF-3D8C38404E74}" sibTransId="{94B94719-A601-43F9-9BDF-134FD4B4812B}"/>
    <dgm:cxn modelId="{2A7FFA32-7892-4F20-8996-5A489FD965D8}" type="presOf" srcId="{05A98B28-E9AC-48E3-BF6A-1593A5BB8CC7}" destId="{169BFA63-FC96-4354-8C24-613CE40B8C1E}" srcOrd="0" destOrd="0" presId="urn:microsoft.com/office/officeart/2008/layout/HorizontalMultiLevelHierarchy"/>
    <dgm:cxn modelId="{8B797F40-A6F6-4456-A6F1-5B64F7CE016F}" type="presOf" srcId="{396E5F00-3354-472E-B00D-38587AC1C3DE}" destId="{49AAB55C-3A7B-4486-9AE2-F4489CE53F7F}" srcOrd="0" destOrd="0" presId="urn:microsoft.com/office/officeart/2008/layout/HorizontalMultiLevelHierarchy"/>
    <dgm:cxn modelId="{F96F3C49-1F24-4313-8895-57A1C2A3327B}" type="presOf" srcId="{DECC9BBA-FE8B-4459-92D6-A0FC31AC604D}" destId="{FB0678EB-005F-4938-9EAB-CEAF1C3672A8}" srcOrd="0" destOrd="0" presId="urn:microsoft.com/office/officeart/2008/layout/HorizontalMultiLevelHierarchy"/>
    <dgm:cxn modelId="{0C30684C-0087-4F70-B046-2A8F121ACFCE}" type="presOf" srcId="{072A6907-1579-4330-B695-18643C575162}" destId="{09BCAB39-F8A3-4BBC-975A-7EA77FF39F92}" srcOrd="0" destOrd="0" presId="urn:microsoft.com/office/officeart/2008/layout/HorizontalMultiLevelHierarchy"/>
    <dgm:cxn modelId="{1BB7AA4E-4DB2-46AD-8EF2-49B4E0710A2F}" srcId="{D9628E4A-3EE7-43CE-9834-A0245314EFFC}" destId="{05A98B28-E9AC-48E3-BF6A-1593A5BB8CC7}" srcOrd="0" destOrd="0" parTransId="{AE9237C9-0F42-441C-9AF3-2EA37B93A543}" sibTransId="{3799AE0E-4898-490B-BB7D-7675B4FF4637}"/>
    <dgm:cxn modelId="{EB26D66E-05DE-4507-A904-D4AAA7A6E09E}" srcId="{D9628E4A-3EE7-43CE-9834-A0245314EFFC}" destId="{A403A92E-062F-4E62-8745-50DCE59678E4}" srcOrd="1" destOrd="0" parTransId="{072A6907-1579-4330-B695-18643C575162}" sibTransId="{B7F87E77-9928-4A97-8206-2E9023B55836}"/>
    <dgm:cxn modelId="{6ECFF997-6B0C-4CC0-B274-8E3E53178CB7}" type="presOf" srcId="{AE9237C9-0F42-441C-9AF3-2EA37B93A543}" destId="{6C90A387-108A-483B-8875-3C70BA4450FA}" srcOrd="1" destOrd="0" presId="urn:microsoft.com/office/officeart/2008/layout/HorizontalMultiLevelHierarchy"/>
    <dgm:cxn modelId="{058C0D98-7683-4B11-877A-F6307D5DC574}" srcId="{D9628E4A-3EE7-43CE-9834-A0245314EFFC}" destId="{DECC9BBA-FE8B-4459-92D6-A0FC31AC604D}" srcOrd="2" destOrd="0" parTransId="{396E5F00-3354-472E-B00D-38587AC1C3DE}" sibTransId="{E76B518D-EEDA-4F67-9598-30255D0E1DA3}"/>
    <dgm:cxn modelId="{375F9FAD-F1F7-43D9-BEE9-21BE68AAE757}" type="presOf" srcId="{D9628E4A-3EE7-43CE-9834-A0245314EFFC}" destId="{A0FDE1B5-E2B7-4F90-9D86-4A87AF86B95C}" srcOrd="0" destOrd="0" presId="urn:microsoft.com/office/officeart/2008/layout/HorizontalMultiLevelHierarchy"/>
    <dgm:cxn modelId="{ADC9AED2-7082-4677-84FF-15657E3E40F4}" type="presOf" srcId="{396E5F00-3354-472E-B00D-38587AC1C3DE}" destId="{2E05F464-2E10-48B8-A6AA-481374D1C1AA}" srcOrd="1" destOrd="0" presId="urn:microsoft.com/office/officeart/2008/layout/HorizontalMultiLevelHierarchy"/>
    <dgm:cxn modelId="{6E8BA6E5-5082-428F-8CA0-2B7472427966}" type="presOf" srcId="{63042203-7973-4EFD-A660-8A3588DBCABF}" destId="{D085686B-3451-4484-99D9-6498D562CCCA}" srcOrd="0" destOrd="0" presId="urn:microsoft.com/office/officeart/2008/layout/HorizontalMultiLevelHierarchy"/>
    <dgm:cxn modelId="{1543E5E6-0B23-4A9B-ADB5-F900D3A1E599}" type="presOf" srcId="{072A6907-1579-4330-B695-18643C575162}" destId="{73A01A91-1A90-472B-8234-B8968BD3DF56}" srcOrd="1" destOrd="0" presId="urn:microsoft.com/office/officeart/2008/layout/HorizontalMultiLevelHierarchy"/>
    <dgm:cxn modelId="{BEB660EA-3369-4444-96DA-FD69C3CDA23C}" type="presOf" srcId="{A403A92E-062F-4E62-8745-50DCE59678E4}" destId="{07CBC71F-0317-4304-A3A7-5290B6D5DA08}" srcOrd="0" destOrd="0" presId="urn:microsoft.com/office/officeart/2008/layout/HorizontalMultiLevelHierarchy"/>
    <dgm:cxn modelId="{2FA60619-B5CA-48C1-9C7E-97B7BF4A8161}" type="presParOf" srcId="{D085686B-3451-4484-99D9-6498D562CCCA}" destId="{E83C57B3-4C79-4C49-98AB-10AB26BB8470}" srcOrd="0" destOrd="0" presId="urn:microsoft.com/office/officeart/2008/layout/HorizontalMultiLevelHierarchy"/>
    <dgm:cxn modelId="{F3F449F7-5985-4F20-A96E-3BC4BB5EBD0E}" type="presParOf" srcId="{E83C57B3-4C79-4C49-98AB-10AB26BB8470}" destId="{A0FDE1B5-E2B7-4F90-9D86-4A87AF86B95C}" srcOrd="0" destOrd="0" presId="urn:microsoft.com/office/officeart/2008/layout/HorizontalMultiLevelHierarchy"/>
    <dgm:cxn modelId="{96936A9B-F87E-4C88-B546-3AF1E8623A35}" type="presParOf" srcId="{E83C57B3-4C79-4C49-98AB-10AB26BB8470}" destId="{70AC16D1-E3CB-4951-99DE-AB8CA8FC0DD9}" srcOrd="1" destOrd="0" presId="urn:microsoft.com/office/officeart/2008/layout/HorizontalMultiLevelHierarchy"/>
    <dgm:cxn modelId="{9FD2814E-9D98-47AF-99F7-C31B37D879A9}" type="presParOf" srcId="{70AC16D1-E3CB-4951-99DE-AB8CA8FC0DD9}" destId="{475AD548-A3D4-4397-B281-53D298EAA98E}" srcOrd="0" destOrd="0" presId="urn:microsoft.com/office/officeart/2008/layout/HorizontalMultiLevelHierarchy"/>
    <dgm:cxn modelId="{53161114-CC36-45DB-B644-30A41983137C}" type="presParOf" srcId="{475AD548-A3D4-4397-B281-53D298EAA98E}" destId="{6C90A387-108A-483B-8875-3C70BA4450FA}" srcOrd="0" destOrd="0" presId="urn:microsoft.com/office/officeart/2008/layout/HorizontalMultiLevelHierarchy"/>
    <dgm:cxn modelId="{08A9494D-383E-4988-98EB-92CF9DAB2571}" type="presParOf" srcId="{70AC16D1-E3CB-4951-99DE-AB8CA8FC0DD9}" destId="{5D967874-405D-414F-A8E8-0254106E9233}" srcOrd="1" destOrd="0" presId="urn:microsoft.com/office/officeart/2008/layout/HorizontalMultiLevelHierarchy"/>
    <dgm:cxn modelId="{62E15FBF-19FE-41F8-841B-9325B6148564}" type="presParOf" srcId="{5D967874-405D-414F-A8E8-0254106E9233}" destId="{169BFA63-FC96-4354-8C24-613CE40B8C1E}" srcOrd="0" destOrd="0" presId="urn:microsoft.com/office/officeart/2008/layout/HorizontalMultiLevelHierarchy"/>
    <dgm:cxn modelId="{7CE7B4ED-D39E-4251-BCC2-C688AF8A39EB}" type="presParOf" srcId="{5D967874-405D-414F-A8E8-0254106E9233}" destId="{BFD7ABF7-BA1D-446F-9BF6-0F79C43D7A37}" srcOrd="1" destOrd="0" presId="urn:microsoft.com/office/officeart/2008/layout/HorizontalMultiLevelHierarchy"/>
    <dgm:cxn modelId="{A30581C3-3C93-4F99-8C2D-1B8718CF03CF}" type="presParOf" srcId="{70AC16D1-E3CB-4951-99DE-AB8CA8FC0DD9}" destId="{09BCAB39-F8A3-4BBC-975A-7EA77FF39F92}" srcOrd="2" destOrd="0" presId="urn:microsoft.com/office/officeart/2008/layout/HorizontalMultiLevelHierarchy"/>
    <dgm:cxn modelId="{8F015603-E8D7-47FA-8E6D-593158311739}" type="presParOf" srcId="{09BCAB39-F8A3-4BBC-975A-7EA77FF39F92}" destId="{73A01A91-1A90-472B-8234-B8968BD3DF56}" srcOrd="0" destOrd="0" presId="urn:microsoft.com/office/officeart/2008/layout/HorizontalMultiLevelHierarchy"/>
    <dgm:cxn modelId="{E39E0231-B577-449F-BCA1-43978FB9A500}" type="presParOf" srcId="{70AC16D1-E3CB-4951-99DE-AB8CA8FC0DD9}" destId="{263F48E5-A523-4CF5-9C73-976B957DB47F}" srcOrd="3" destOrd="0" presId="urn:microsoft.com/office/officeart/2008/layout/HorizontalMultiLevelHierarchy"/>
    <dgm:cxn modelId="{B2EA1D9D-CAFF-4C4F-9976-3B210910B37D}" type="presParOf" srcId="{263F48E5-A523-4CF5-9C73-976B957DB47F}" destId="{07CBC71F-0317-4304-A3A7-5290B6D5DA08}" srcOrd="0" destOrd="0" presId="urn:microsoft.com/office/officeart/2008/layout/HorizontalMultiLevelHierarchy"/>
    <dgm:cxn modelId="{628C3AD4-9984-40E8-AECC-57091BD5B80F}" type="presParOf" srcId="{263F48E5-A523-4CF5-9C73-976B957DB47F}" destId="{81C0D7C6-E42A-4D35-A7B5-B458E3F33AEC}" srcOrd="1" destOrd="0" presId="urn:microsoft.com/office/officeart/2008/layout/HorizontalMultiLevelHierarchy"/>
    <dgm:cxn modelId="{F678AD7A-21B6-4187-B41D-C96F28A6388C}" type="presParOf" srcId="{70AC16D1-E3CB-4951-99DE-AB8CA8FC0DD9}" destId="{49AAB55C-3A7B-4486-9AE2-F4489CE53F7F}" srcOrd="4" destOrd="0" presId="urn:microsoft.com/office/officeart/2008/layout/HorizontalMultiLevelHierarchy"/>
    <dgm:cxn modelId="{4B0C6395-D19D-4B99-877D-ED9F16A2B5FE}" type="presParOf" srcId="{49AAB55C-3A7B-4486-9AE2-F4489CE53F7F}" destId="{2E05F464-2E10-48B8-A6AA-481374D1C1AA}" srcOrd="0" destOrd="0" presId="urn:microsoft.com/office/officeart/2008/layout/HorizontalMultiLevelHierarchy"/>
    <dgm:cxn modelId="{1E460B7B-24A2-46DD-B8FA-B91FDAE72708}" type="presParOf" srcId="{70AC16D1-E3CB-4951-99DE-AB8CA8FC0DD9}" destId="{1DE9E4BF-70E2-4525-9743-BB3DEFB8869A}" srcOrd="5" destOrd="0" presId="urn:microsoft.com/office/officeart/2008/layout/HorizontalMultiLevelHierarchy"/>
    <dgm:cxn modelId="{93F9D242-B03C-48E3-816F-4EDC8ECE1D3A}" type="presParOf" srcId="{1DE9E4BF-70E2-4525-9743-BB3DEFB8869A}" destId="{FB0678EB-005F-4938-9EAB-CEAF1C3672A8}" srcOrd="0" destOrd="0" presId="urn:microsoft.com/office/officeart/2008/layout/HorizontalMultiLevelHierarchy"/>
    <dgm:cxn modelId="{4B01381C-4341-41C3-8AF3-AEB8CC0DA997}" type="presParOf" srcId="{1DE9E4BF-70E2-4525-9743-BB3DEFB8869A}" destId="{EAD73FCB-0D2B-413E-A697-10D2186663B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09ECD2-4320-42B1-8208-8750EE646C1E}" type="doc">
      <dgm:prSet loTypeId="urn:microsoft.com/office/officeart/2005/8/layout/h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EB56964-572F-479D-B390-3B0A7E8537B7}">
      <dgm:prSet phldrT="[Testo]" custT="1"/>
      <dgm:spPr>
        <a:gradFill flip="none" rotWithShape="1">
          <a:gsLst>
            <a:gs pos="36000">
              <a:schemeClr val="bg1"/>
            </a:gs>
            <a:gs pos="73000">
              <a:schemeClr val="accent1">
                <a:lumMod val="60000"/>
                <a:lumOff val="40000"/>
              </a:schemeClr>
            </a:gs>
            <a:gs pos="98000">
              <a:srgbClr val="2894AA"/>
            </a:gs>
          </a:gsLst>
          <a:path path="shape">
            <a:fillToRect l="50000" t="50000" r="50000" b="50000"/>
          </a:path>
          <a:tileRect/>
        </a:gradFill>
      </dgm:spPr>
      <dgm:t>
        <a:bodyPr/>
        <a:lstStyle/>
        <a:p>
          <a:r>
            <a:rPr lang="it-IT" sz="2400" b="1" dirty="0">
              <a:solidFill>
                <a:schemeClr val="tx2">
                  <a:lumMod val="50000"/>
                </a:schemeClr>
              </a:solidFill>
            </a:rPr>
            <a:t>FASE PREPARATORIA</a:t>
          </a:r>
        </a:p>
      </dgm:t>
    </dgm:pt>
    <dgm:pt modelId="{0EE1B7A1-1657-44B5-8D1C-D9A6A2036060}" type="parTrans" cxnId="{CCAE35D2-19DF-454B-AE73-7080BDE00E55}">
      <dgm:prSet/>
      <dgm:spPr/>
      <dgm:t>
        <a:bodyPr/>
        <a:lstStyle/>
        <a:p>
          <a:endParaRPr lang="it-IT"/>
        </a:p>
      </dgm:t>
    </dgm:pt>
    <dgm:pt modelId="{511909D6-F0BE-4501-90FF-A95E7FEFC6B6}" type="sibTrans" cxnId="{CCAE35D2-19DF-454B-AE73-7080BDE00E55}">
      <dgm:prSet/>
      <dgm:spPr/>
      <dgm:t>
        <a:bodyPr/>
        <a:lstStyle/>
        <a:p>
          <a:endParaRPr lang="it-IT"/>
        </a:p>
      </dgm:t>
    </dgm:pt>
    <dgm:pt modelId="{06A38454-95AB-41D7-BA4A-CA84971BACEE}">
      <dgm:prSet phldrT="[Testo]" custT="1"/>
      <dgm:spPr>
        <a:gradFill rotWithShape="0">
          <a:gsLst>
            <a:gs pos="0">
              <a:srgbClr val="2894AA"/>
            </a:gs>
            <a:gs pos="39000">
              <a:schemeClr val="accent1">
                <a:lumMod val="60000"/>
                <a:lumOff val="40000"/>
              </a:schemeClr>
            </a:gs>
            <a:gs pos="70000">
              <a:schemeClr val="bg1"/>
            </a:gs>
          </a:gsLst>
          <a:lin ang="5400000" scaled="1"/>
        </a:gradFill>
      </dgm:spPr>
      <dgm:t>
        <a:bodyPr/>
        <a:lstStyle/>
        <a:p>
          <a:pPr>
            <a:spcAft>
              <a:spcPts val="3000"/>
            </a:spcAft>
          </a:pPr>
          <a:r>
            <a:rPr lang="it-IT" sz="2800" dirty="0"/>
            <a:t>Introduzione all’acquisizione degli obbiettivi della lezione.</a:t>
          </a:r>
        </a:p>
      </dgm:t>
    </dgm:pt>
    <dgm:pt modelId="{91E498D7-842A-4F89-A8CE-2D4B417D3479}" type="parTrans" cxnId="{C143DF88-11EA-469A-A04C-055538179F74}">
      <dgm:prSet/>
      <dgm:spPr/>
      <dgm:t>
        <a:bodyPr/>
        <a:lstStyle/>
        <a:p>
          <a:endParaRPr lang="it-IT"/>
        </a:p>
      </dgm:t>
    </dgm:pt>
    <dgm:pt modelId="{ECC6047B-7180-4978-A963-50EBB3EA8720}" type="sibTrans" cxnId="{C143DF88-11EA-469A-A04C-055538179F74}">
      <dgm:prSet/>
      <dgm:spPr/>
      <dgm:t>
        <a:bodyPr/>
        <a:lstStyle/>
        <a:p>
          <a:endParaRPr lang="it-IT"/>
        </a:p>
      </dgm:t>
    </dgm:pt>
    <dgm:pt modelId="{CC2E4E2A-2F22-421C-8183-E29DC5DB8051}">
      <dgm:prSet phldrT="[Testo]" custT="1"/>
      <dgm:spPr>
        <a:gradFill flip="none" rotWithShape="1">
          <a:gsLst>
            <a:gs pos="36000">
              <a:schemeClr val="bg1"/>
            </a:gs>
            <a:gs pos="73000">
              <a:schemeClr val="accent1">
                <a:lumMod val="60000"/>
                <a:lumOff val="40000"/>
              </a:schemeClr>
            </a:gs>
            <a:gs pos="98000">
              <a:srgbClr val="2894AA"/>
            </a:gs>
          </a:gsLst>
          <a:path path="shape">
            <a:fillToRect l="50000" t="50000" r="50000" b="50000"/>
          </a:path>
          <a:tileRect/>
        </a:gradFill>
      </dgm:spPr>
      <dgm:t>
        <a:bodyPr/>
        <a:lstStyle/>
        <a:p>
          <a:r>
            <a:rPr lang="it-IT" sz="2400" b="1" dirty="0">
              <a:solidFill>
                <a:schemeClr val="tx2">
                  <a:lumMod val="50000"/>
                </a:schemeClr>
              </a:solidFill>
            </a:rPr>
            <a:t>FASE PRINCIPALE</a:t>
          </a:r>
        </a:p>
      </dgm:t>
    </dgm:pt>
    <dgm:pt modelId="{A6D3A7B0-0AB8-474D-AE05-081EE2F5AF14}" type="parTrans" cxnId="{DDEB66ED-DB8A-4DCF-A7F0-585B8FC998E4}">
      <dgm:prSet/>
      <dgm:spPr/>
      <dgm:t>
        <a:bodyPr/>
        <a:lstStyle/>
        <a:p>
          <a:endParaRPr lang="it-IT"/>
        </a:p>
      </dgm:t>
    </dgm:pt>
    <dgm:pt modelId="{AE040E22-81EF-4C57-98D0-B7BAB88EC347}" type="sibTrans" cxnId="{DDEB66ED-DB8A-4DCF-A7F0-585B8FC998E4}">
      <dgm:prSet/>
      <dgm:spPr/>
      <dgm:t>
        <a:bodyPr/>
        <a:lstStyle/>
        <a:p>
          <a:endParaRPr lang="it-IT"/>
        </a:p>
      </dgm:t>
    </dgm:pt>
    <dgm:pt modelId="{C1B603A9-9BD8-4DAE-9148-461072964F86}">
      <dgm:prSet phldrT="[Testo]" custT="1"/>
      <dgm:spPr>
        <a:gradFill rotWithShape="0">
          <a:gsLst>
            <a:gs pos="0">
              <a:srgbClr val="2894AA"/>
            </a:gs>
            <a:gs pos="39000">
              <a:schemeClr val="accent1">
                <a:lumMod val="60000"/>
                <a:lumOff val="40000"/>
              </a:schemeClr>
            </a:gs>
            <a:gs pos="70000">
              <a:schemeClr val="bg1"/>
            </a:gs>
          </a:gsLst>
          <a:lin ang="5400000" scaled="1"/>
        </a:gradFill>
      </dgm:spPr>
      <dgm:t>
        <a:bodyPr/>
        <a:lstStyle/>
        <a:p>
          <a:pPr>
            <a:spcAft>
              <a:spcPts val="3000"/>
            </a:spcAft>
          </a:pPr>
          <a:r>
            <a:rPr lang="it-IT" sz="2800" dirty="0"/>
            <a:t>Apprendimento degli obbiettivi prescelti.</a:t>
          </a:r>
        </a:p>
      </dgm:t>
    </dgm:pt>
    <dgm:pt modelId="{E77F3A8A-5F08-4028-9F4E-B8F0B2A063B8}" type="parTrans" cxnId="{78A6DCCC-30D9-4379-AAB4-3836E90743AB}">
      <dgm:prSet/>
      <dgm:spPr/>
      <dgm:t>
        <a:bodyPr/>
        <a:lstStyle/>
        <a:p>
          <a:endParaRPr lang="it-IT"/>
        </a:p>
      </dgm:t>
    </dgm:pt>
    <dgm:pt modelId="{76D555FE-3375-44F2-956D-178C497D49DD}" type="sibTrans" cxnId="{78A6DCCC-30D9-4379-AAB4-3836E90743AB}">
      <dgm:prSet/>
      <dgm:spPr/>
      <dgm:t>
        <a:bodyPr/>
        <a:lstStyle/>
        <a:p>
          <a:endParaRPr lang="it-IT"/>
        </a:p>
      </dgm:t>
    </dgm:pt>
    <dgm:pt modelId="{E300280C-0D34-4D24-B41B-C06E9508F91B}">
      <dgm:prSet phldrT="[Testo]" custT="1"/>
      <dgm:spPr>
        <a:gradFill flip="none" rotWithShape="1">
          <a:gsLst>
            <a:gs pos="36000">
              <a:schemeClr val="bg1"/>
            </a:gs>
            <a:gs pos="73000">
              <a:schemeClr val="accent1">
                <a:lumMod val="60000"/>
                <a:lumOff val="40000"/>
              </a:schemeClr>
            </a:gs>
            <a:gs pos="98000">
              <a:srgbClr val="2894AA"/>
            </a:gs>
          </a:gsLst>
          <a:path path="shape">
            <a:fillToRect l="50000" t="50000" r="50000" b="50000"/>
          </a:path>
          <a:tileRect/>
        </a:gradFill>
      </dgm:spPr>
      <dgm:t>
        <a:bodyPr/>
        <a:lstStyle/>
        <a:p>
          <a:r>
            <a:rPr lang="it-IT" sz="2400" b="1" dirty="0">
              <a:solidFill>
                <a:schemeClr val="tx2">
                  <a:lumMod val="50000"/>
                </a:schemeClr>
              </a:solidFill>
            </a:rPr>
            <a:t>FASE CONCLUSIVA</a:t>
          </a:r>
        </a:p>
      </dgm:t>
    </dgm:pt>
    <dgm:pt modelId="{56B85B3F-6408-4368-9DDB-05C1AB805C5C}" type="parTrans" cxnId="{6714275B-E78C-425A-8FF8-69BA182053B0}">
      <dgm:prSet/>
      <dgm:spPr/>
      <dgm:t>
        <a:bodyPr/>
        <a:lstStyle/>
        <a:p>
          <a:endParaRPr lang="it-IT"/>
        </a:p>
      </dgm:t>
    </dgm:pt>
    <dgm:pt modelId="{C3B5B618-25C8-48A5-82B6-BF6CDBE34AA3}" type="sibTrans" cxnId="{6714275B-E78C-425A-8FF8-69BA182053B0}">
      <dgm:prSet/>
      <dgm:spPr/>
      <dgm:t>
        <a:bodyPr/>
        <a:lstStyle/>
        <a:p>
          <a:endParaRPr lang="it-IT"/>
        </a:p>
      </dgm:t>
    </dgm:pt>
    <dgm:pt modelId="{42B0181B-DAB3-4AD4-A716-8699DD05A48A}">
      <dgm:prSet custT="1"/>
      <dgm:spPr>
        <a:gradFill>
          <a:gsLst>
            <a:gs pos="0">
              <a:srgbClr val="2894AA"/>
            </a:gs>
            <a:gs pos="39000">
              <a:schemeClr val="accent1">
                <a:lumMod val="60000"/>
                <a:lumOff val="40000"/>
              </a:schemeClr>
            </a:gs>
            <a:gs pos="70000">
              <a:schemeClr val="bg1"/>
            </a:gs>
          </a:gsLst>
        </a:gradFill>
      </dgm:spPr>
      <dgm:t>
        <a:bodyPr/>
        <a:lstStyle/>
        <a:p>
          <a:pPr>
            <a:spcAft>
              <a:spcPts val="3000"/>
            </a:spcAft>
          </a:pPr>
          <a:r>
            <a:rPr lang="it-IT" sz="2800" dirty="0"/>
            <a:t>Riscaldamento.</a:t>
          </a:r>
        </a:p>
      </dgm:t>
    </dgm:pt>
    <dgm:pt modelId="{0E8F68D7-0475-4DFD-ACCF-79FF41193A23}" type="parTrans" cxnId="{4FA1A755-9029-4F61-B278-29BF808BC9D8}">
      <dgm:prSet/>
      <dgm:spPr/>
      <dgm:t>
        <a:bodyPr/>
        <a:lstStyle/>
        <a:p>
          <a:endParaRPr lang="it-IT"/>
        </a:p>
      </dgm:t>
    </dgm:pt>
    <dgm:pt modelId="{A6E866F2-1E0E-470C-8079-4E0FA2512C15}" type="sibTrans" cxnId="{4FA1A755-9029-4F61-B278-29BF808BC9D8}">
      <dgm:prSet/>
      <dgm:spPr/>
      <dgm:t>
        <a:bodyPr/>
        <a:lstStyle/>
        <a:p>
          <a:endParaRPr lang="it-IT"/>
        </a:p>
      </dgm:t>
    </dgm:pt>
    <dgm:pt modelId="{F61DCAFA-F52E-4221-8EB0-CD7EF71D1FE5}">
      <dgm:prSet custT="1"/>
      <dgm:spPr>
        <a:gradFill>
          <a:gsLst>
            <a:gs pos="0">
              <a:srgbClr val="2894AA"/>
            </a:gs>
            <a:gs pos="39000">
              <a:schemeClr val="accent1">
                <a:lumMod val="60000"/>
                <a:lumOff val="40000"/>
              </a:schemeClr>
            </a:gs>
            <a:gs pos="70000">
              <a:schemeClr val="bg1"/>
            </a:gs>
          </a:gsLst>
        </a:gradFill>
      </dgm:spPr>
      <dgm:t>
        <a:bodyPr/>
        <a:lstStyle/>
        <a:p>
          <a:pPr>
            <a:spcAft>
              <a:spcPct val="15000"/>
            </a:spcAft>
          </a:pPr>
          <a:endParaRPr lang="it-IT" sz="2000" dirty="0"/>
        </a:p>
      </dgm:t>
    </dgm:pt>
    <dgm:pt modelId="{5CFA8DFE-03A7-4749-906D-5AE0DCE9B3E7}" type="parTrans" cxnId="{9FDD7F04-655B-49C3-81C5-1567EC0A10C0}">
      <dgm:prSet/>
      <dgm:spPr/>
      <dgm:t>
        <a:bodyPr/>
        <a:lstStyle/>
        <a:p>
          <a:endParaRPr lang="it-IT"/>
        </a:p>
      </dgm:t>
    </dgm:pt>
    <dgm:pt modelId="{0C91BFE4-9950-42A6-8496-9C342AC12763}" type="sibTrans" cxnId="{9FDD7F04-655B-49C3-81C5-1567EC0A10C0}">
      <dgm:prSet/>
      <dgm:spPr/>
      <dgm:t>
        <a:bodyPr/>
        <a:lstStyle/>
        <a:p>
          <a:endParaRPr lang="it-IT"/>
        </a:p>
      </dgm:t>
    </dgm:pt>
    <dgm:pt modelId="{4E15EE92-D562-4C98-9C88-3AFB2B2B8D7F}">
      <dgm:prSet phldrT="[Testo]" custT="1"/>
      <dgm:spPr>
        <a:gradFill rotWithShape="0">
          <a:gsLst>
            <a:gs pos="0">
              <a:srgbClr val="2894AA"/>
            </a:gs>
            <a:gs pos="39000">
              <a:schemeClr val="accent1">
                <a:lumMod val="60000"/>
                <a:lumOff val="40000"/>
              </a:schemeClr>
            </a:gs>
            <a:gs pos="70000">
              <a:schemeClr val="bg1"/>
            </a:gs>
          </a:gsLst>
          <a:lin ang="5400000" scaled="1"/>
        </a:gradFill>
      </dgm:spPr>
      <dgm:t>
        <a:bodyPr/>
        <a:lstStyle/>
        <a:p>
          <a:pPr>
            <a:spcAft>
              <a:spcPts val="3000"/>
            </a:spcAft>
          </a:pPr>
          <a:r>
            <a:rPr lang="it-IT" sz="2800" dirty="0"/>
            <a:t>Processo di recupero e di distensione.</a:t>
          </a:r>
        </a:p>
      </dgm:t>
    </dgm:pt>
    <dgm:pt modelId="{FC53A725-C549-4159-8DAF-F6A0956AAA22}" type="sibTrans" cxnId="{8594D7A1-C0B5-4BD3-BA32-C255E685111E}">
      <dgm:prSet/>
      <dgm:spPr/>
      <dgm:t>
        <a:bodyPr/>
        <a:lstStyle/>
        <a:p>
          <a:endParaRPr lang="it-IT"/>
        </a:p>
      </dgm:t>
    </dgm:pt>
    <dgm:pt modelId="{B86D52C0-1A41-444C-A9EA-5DB0B1613469}" type="parTrans" cxnId="{8594D7A1-C0B5-4BD3-BA32-C255E685111E}">
      <dgm:prSet/>
      <dgm:spPr/>
      <dgm:t>
        <a:bodyPr/>
        <a:lstStyle/>
        <a:p>
          <a:endParaRPr lang="it-IT"/>
        </a:p>
      </dgm:t>
    </dgm:pt>
    <dgm:pt modelId="{D87159D5-10EC-4D74-A123-0B6D11FA99E4}">
      <dgm:prSet custT="1"/>
      <dgm:spPr/>
      <dgm:t>
        <a:bodyPr/>
        <a:lstStyle/>
        <a:p>
          <a:pPr>
            <a:spcAft>
              <a:spcPct val="15000"/>
            </a:spcAft>
          </a:pPr>
          <a:endParaRPr lang="it-IT" sz="1800" dirty="0"/>
        </a:p>
      </dgm:t>
    </dgm:pt>
    <dgm:pt modelId="{C7C75676-B1F7-4504-A30D-98340D8783F3}" type="sibTrans" cxnId="{2B520C9F-7752-4469-800E-763C0D08F261}">
      <dgm:prSet/>
      <dgm:spPr/>
      <dgm:t>
        <a:bodyPr/>
        <a:lstStyle/>
        <a:p>
          <a:endParaRPr lang="it-IT"/>
        </a:p>
      </dgm:t>
    </dgm:pt>
    <dgm:pt modelId="{9772737F-8ECA-497C-8D46-01E0020390B1}" type="parTrans" cxnId="{2B520C9F-7752-4469-800E-763C0D08F261}">
      <dgm:prSet/>
      <dgm:spPr/>
      <dgm:t>
        <a:bodyPr/>
        <a:lstStyle/>
        <a:p>
          <a:endParaRPr lang="it-IT"/>
        </a:p>
      </dgm:t>
    </dgm:pt>
    <dgm:pt modelId="{74ACC305-ADC6-47E7-A5F3-B121B2F73D68}">
      <dgm:prSet phldrT="[Testo]" custT="1"/>
      <dgm:spPr>
        <a:gradFill rotWithShape="0">
          <a:gsLst>
            <a:gs pos="0">
              <a:srgbClr val="2894AA"/>
            </a:gs>
            <a:gs pos="39000">
              <a:schemeClr val="accent1">
                <a:lumMod val="60000"/>
                <a:lumOff val="40000"/>
              </a:schemeClr>
            </a:gs>
            <a:gs pos="70000">
              <a:schemeClr val="bg1"/>
            </a:gs>
          </a:gsLst>
          <a:lin ang="5400000" scaled="1"/>
        </a:gradFill>
      </dgm:spPr>
      <dgm:t>
        <a:bodyPr/>
        <a:lstStyle/>
        <a:p>
          <a:pPr>
            <a:spcAft>
              <a:spcPts val="3000"/>
            </a:spcAft>
          </a:pPr>
          <a:r>
            <a:rPr lang="it-IT" sz="2800" dirty="0"/>
            <a:t>Acquisizione di una tecnica</a:t>
          </a:r>
          <a:r>
            <a:rPr lang="it-IT" sz="2400" dirty="0"/>
            <a:t>.</a:t>
          </a:r>
        </a:p>
      </dgm:t>
    </dgm:pt>
    <dgm:pt modelId="{D717A433-69D1-472C-94A6-496DD681F2D2}" type="parTrans" cxnId="{BEDC8C8F-0467-42FE-8D5C-F5713240ACFA}">
      <dgm:prSet/>
      <dgm:spPr/>
      <dgm:t>
        <a:bodyPr/>
        <a:lstStyle/>
        <a:p>
          <a:endParaRPr lang="it-IT"/>
        </a:p>
      </dgm:t>
    </dgm:pt>
    <dgm:pt modelId="{6722AAA8-3AEE-4D62-971B-A898B8872793}" type="sibTrans" cxnId="{BEDC8C8F-0467-42FE-8D5C-F5713240ACFA}">
      <dgm:prSet/>
      <dgm:spPr/>
      <dgm:t>
        <a:bodyPr/>
        <a:lstStyle/>
        <a:p>
          <a:endParaRPr lang="it-IT"/>
        </a:p>
      </dgm:t>
    </dgm:pt>
    <dgm:pt modelId="{51571F94-8F76-4FBB-853A-2A566DF02D95}">
      <dgm:prSet phldrT="[Testo]" custT="1"/>
      <dgm:spPr>
        <a:gradFill rotWithShape="0">
          <a:gsLst>
            <a:gs pos="0">
              <a:srgbClr val="2894AA"/>
            </a:gs>
            <a:gs pos="39000">
              <a:schemeClr val="accent1">
                <a:lumMod val="60000"/>
                <a:lumOff val="40000"/>
              </a:schemeClr>
            </a:gs>
            <a:gs pos="70000">
              <a:schemeClr val="bg1"/>
            </a:gs>
          </a:gsLst>
          <a:lin ang="5400000" scaled="1"/>
        </a:gradFill>
      </dgm:spPr>
      <dgm:t>
        <a:bodyPr/>
        <a:lstStyle/>
        <a:p>
          <a:pPr>
            <a:spcAft>
              <a:spcPct val="15000"/>
            </a:spcAft>
          </a:pPr>
          <a:endParaRPr lang="it-IT" sz="2400" dirty="0"/>
        </a:p>
      </dgm:t>
    </dgm:pt>
    <dgm:pt modelId="{E3F98CAE-71A1-43BF-BF3C-1F650586983E}" type="parTrans" cxnId="{8A5D0803-0C4F-42D6-B52B-62587E277FC3}">
      <dgm:prSet/>
      <dgm:spPr/>
      <dgm:t>
        <a:bodyPr/>
        <a:lstStyle/>
        <a:p>
          <a:endParaRPr lang="it-IT"/>
        </a:p>
      </dgm:t>
    </dgm:pt>
    <dgm:pt modelId="{6849D1FA-7739-4D18-80C4-2DC3EDF07A70}" type="sibTrans" cxnId="{8A5D0803-0C4F-42D6-B52B-62587E277FC3}">
      <dgm:prSet/>
      <dgm:spPr/>
      <dgm:t>
        <a:bodyPr/>
        <a:lstStyle/>
        <a:p>
          <a:endParaRPr lang="it-IT"/>
        </a:p>
      </dgm:t>
    </dgm:pt>
    <dgm:pt modelId="{E50A5BF4-4670-47D0-AEA2-E9CC8A380901}">
      <dgm:prSet phldrT="[Testo]" custT="1"/>
      <dgm:spPr>
        <a:gradFill rotWithShape="0">
          <a:gsLst>
            <a:gs pos="0">
              <a:srgbClr val="2894AA"/>
            </a:gs>
            <a:gs pos="39000">
              <a:schemeClr val="accent1">
                <a:lumMod val="60000"/>
                <a:lumOff val="40000"/>
              </a:schemeClr>
            </a:gs>
            <a:gs pos="70000">
              <a:schemeClr val="bg1"/>
            </a:gs>
          </a:gsLst>
          <a:lin ang="5400000" scaled="1"/>
        </a:gradFill>
      </dgm:spPr>
      <dgm:t>
        <a:bodyPr/>
        <a:lstStyle/>
        <a:p>
          <a:pPr>
            <a:spcAft>
              <a:spcPts val="3000"/>
            </a:spcAft>
          </a:pPr>
          <a:r>
            <a:rPr lang="it-IT" sz="2800" dirty="0"/>
            <a:t>Eventuale valutazione.</a:t>
          </a:r>
        </a:p>
      </dgm:t>
    </dgm:pt>
    <dgm:pt modelId="{7905AC3A-BA54-4076-9C3C-D45EB4862DE2}" type="parTrans" cxnId="{3A5B4BA5-E213-4268-8120-B0469E12C0E5}">
      <dgm:prSet/>
      <dgm:spPr/>
      <dgm:t>
        <a:bodyPr/>
        <a:lstStyle/>
        <a:p>
          <a:endParaRPr lang="it-IT"/>
        </a:p>
      </dgm:t>
    </dgm:pt>
    <dgm:pt modelId="{E361DB4B-F495-4599-951E-5095BF0638F5}" type="sibTrans" cxnId="{3A5B4BA5-E213-4268-8120-B0469E12C0E5}">
      <dgm:prSet/>
      <dgm:spPr/>
      <dgm:t>
        <a:bodyPr/>
        <a:lstStyle/>
        <a:p>
          <a:endParaRPr lang="it-IT"/>
        </a:p>
      </dgm:t>
    </dgm:pt>
    <dgm:pt modelId="{2F8D3D39-3173-47EE-8B77-748B872B30D4}" type="pres">
      <dgm:prSet presAssocID="{6D09ECD2-4320-42B1-8208-8750EE646C1E}" presName="Name0" presStyleCnt="0">
        <dgm:presLayoutVars>
          <dgm:dir/>
          <dgm:animLvl val="lvl"/>
          <dgm:resizeHandles val="exact"/>
        </dgm:presLayoutVars>
      </dgm:prSet>
      <dgm:spPr/>
    </dgm:pt>
    <dgm:pt modelId="{2BA6EE72-D963-4A8E-92A6-E6D9C3AE93AB}" type="pres">
      <dgm:prSet presAssocID="{EEB56964-572F-479D-B390-3B0A7E8537B7}" presName="composite" presStyleCnt="0"/>
      <dgm:spPr/>
    </dgm:pt>
    <dgm:pt modelId="{CF878CE4-03D5-469D-B37B-C6C7D54E194B}" type="pres">
      <dgm:prSet presAssocID="{EEB56964-572F-479D-B390-3B0A7E8537B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DBE646B5-3C18-4B26-AF09-3DA2D275D55A}" type="pres">
      <dgm:prSet presAssocID="{EEB56964-572F-479D-B390-3B0A7E8537B7}" presName="desTx" presStyleLbl="alignAccFollowNode1" presStyleIdx="0" presStyleCnt="3">
        <dgm:presLayoutVars>
          <dgm:bulletEnabled val="1"/>
        </dgm:presLayoutVars>
      </dgm:prSet>
      <dgm:spPr/>
    </dgm:pt>
    <dgm:pt modelId="{5C7AD673-448E-446A-A492-5C5BF5FD31E6}" type="pres">
      <dgm:prSet presAssocID="{511909D6-F0BE-4501-90FF-A95E7FEFC6B6}" presName="space" presStyleCnt="0"/>
      <dgm:spPr/>
    </dgm:pt>
    <dgm:pt modelId="{DF926F51-D4A3-418D-8C38-ABB90DB10E15}" type="pres">
      <dgm:prSet presAssocID="{CC2E4E2A-2F22-421C-8183-E29DC5DB8051}" presName="composite" presStyleCnt="0"/>
      <dgm:spPr/>
    </dgm:pt>
    <dgm:pt modelId="{818532FA-83FB-4AB7-AEEB-0B121AB418BE}" type="pres">
      <dgm:prSet presAssocID="{CC2E4E2A-2F22-421C-8183-E29DC5DB805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69E4790-1DA6-47BC-9CBB-7C766AF3D8B0}" type="pres">
      <dgm:prSet presAssocID="{CC2E4E2A-2F22-421C-8183-E29DC5DB8051}" presName="desTx" presStyleLbl="alignAccFollowNode1" presStyleIdx="1" presStyleCnt="3">
        <dgm:presLayoutVars>
          <dgm:bulletEnabled val="1"/>
        </dgm:presLayoutVars>
      </dgm:prSet>
      <dgm:spPr/>
    </dgm:pt>
    <dgm:pt modelId="{980DE709-B097-4690-B9B7-19108E3FBC8A}" type="pres">
      <dgm:prSet presAssocID="{AE040E22-81EF-4C57-98D0-B7BAB88EC347}" presName="space" presStyleCnt="0"/>
      <dgm:spPr/>
    </dgm:pt>
    <dgm:pt modelId="{F8907130-289A-4DE5-9808-D6136D64BC5B}" type="pres">
      <dgm:prSet presAssocID="{E300280C-0D34-4D24-B41B-C06E9508F91B}" presName="composite" presStyleCnt="0"/>
      <dgm:spPr/>
    </dgm:pt>
    <dgm:pt modelId="{AA8ABFBD-641C-45E4-9194-2C65BB28C3C5}" type="pres">
      <dgm:prSet presAssocID="{E300280C-0D34-4D24-B41B-C06E9508F91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46D006DD-9007-4D2A-B20F-C73FAFFEBC9E}" type="pres">
      <dgm:prSet presAssocID="{E300280C-0D34-4D24-B41B-C06E9508F91B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0FA18800-BFF8-4C03-A909-3E40FCD5BC88}" type="presOf" srcId="{6D09ECD2-4320-42B1-8208-8750EE646C1E}" destId="{2F8D3D39-3173-47EE-8B77-748B872B30D4}" srcOrd="0" destOrd="0" presId="urn:microsoft.com/office/officeart/2005/8/layout/hList1"/>
    <dgm:cxn modelId="{8A5D0803-0C4F-42D6-B52B-62587E277FC3}" srcId="{E300280C-0D34-4D24-B41B-C06E9508F91B}" destId="{51571F94-8F76-4FBB-853A-2A566DF02D95}" srcOrd="2" destOrd="0" parTransId="{E3F98CAE-71A1-43BF-BF3C-1F650586983E}" sibTransId="{6849D1FA-7739-4D18-80C4-2DC3EDF07A70}"/>
    <dgm:cxn modelId="{9FDD7F04-655B-49C3-81C5-1567EC0A10C0}" srcId="{EEB56964-572F-479D-B390-3B0A7E8537B7}" destId="{F61DCAFA-F52E-4221-8EB0-CD7EF71D1FE5}" srcOrd="2" destOrd="0" parTransId="{5CFA8DFE-03A7-4749-906D-5AE0DCE9B3E7}" sibTransId="{0C91BFE4-9950-42A6-8496-9C342AC12763}"/>
    <dgm:cxn modelId="{B6302C08-062F-4DE9-ACE0-40D5B8E0EA00}" type="presOf" srcId="{E50A5BF4-4670-47D0-AEA2-E9CC8A380901}" destId="{46D006DD-9007-4D2A-B20F-C73FAFFEBC9E}" srcOrd="0" destOrd="1" presId="urn:microsoft.com/office/officeart/2005/8/layout/hList1"/>
    <dgm:cxn modelId="{CD900D2C-5A79-4183-9ACE-F0B4000FF4D5}" type="presOf" srcId="{EEB56964-572F-479D-B390-3B0A7E8537B7}" destId="{CF878CE4-03D5-469D-B37B-C6C7D54E194B}" srcOrd="0" destOrd="0" presId="urn:microsoft.com/office/officeart/2005/8/layout/hList1"/>
    <dgm:cxn modelId="{6714275B-E78C-425A-8FF8-69BA182053B0}" srcId="{6D09ECD2-4320-42B1-8208-8750EE646C1E}" destId="{E300280C-0D34-4D24-B41B-C06E9508F91B}" srcOrd="2" destOrd="0" parTransId="{56B85B3F-6408-4368-9DDB-05C1AB805C5C}" sibTransId="{C3B5B618-25C8-48A5-82B6-BF6CDBE34AA3}"/>
    <dgm:cxn modelId="{940D116F-7A8E-463E-84C7-5605F0636E33}" type="presOf" srcId="{4E15EE92-D562-4C98-9C88-3AFB2B2B8D7F}" destId="{46D006DD-9007-4D2A-B20F-C73FAFFEBC9E}" srcOrd="0" destOrd="0" presId="urn:microsoft.com/office/officeart/2005/8/layout/hList1"/>
    <dgm:cxn modelId="{26BF2A71-7B66-486F-9437-6476512C1D51}" type="presOf" srcId="{D87159D5-10EC-4D74-A123-0B6D11FA99E4}" destId="{46D006DD-9007-4D2A-B20F-C73FAFFEBC9E}" srcOrd="0" destOrd="3" presId="urn:microsoft.com/office/officeart/2005/8/layout/hList1"/>
    <dgm:cxn modelId="{4FA1A755-9029-4F61-B278-29BF808BC9D8}" srcId="{EEB56964-572F-479D-B390-3B0A7E8537B7}" destId="{42B0181B-DAB3-4AD4-A716-8699DD05A48A}" srcOrd="1" destOrd="0" parTransId="{0E8F68D7-0475-4DFD-ACCF-79FF41193A23}" sibTransId="{A6E866F2-1E0E-470C-8079-4E0FA2512C15}"/>
    <dgm:cxn modelId="{30946377-953C-44BC-B503-020E9C7A6453}" type="presOf" srcId="{E300280C-0D34-4D24-B41B-C06E9508F91B}" destId="{AA8ABFBD-641C-45E4-9194-2C65BB28C3C5}" srcOrd="0" destOrd="0" presId="urn:microsoft.com/office/officeart/2005/8/layout/hList1"/>
    <dgm:cxn modelId="{532E155A-DB00-4060-AD4F-F36A62041D18}" type="presOf" srcId="{F61DCAFA-F52E-4221-8EB0-CD7EF71D1FE5}" destId="{DBE646B5-3C18-4B26-AF09-3DA2D275D55A}" srcOrd="0" destOrd="2" presId="urn:microsoft.com/office/officeart/2005/8/layout/hList1"/>
    <dgm:cxn modelId="{C143DF88-11EA-469A-A04C-055538179F74}" srcId="{EEB56964-572F-479D-B390-3B0A7E8537B7}" destId="{06A38454-95AB-41D7-BA4A-CA84971BACEE}" srcOrd="0" destOrd="0" parTransId="{91E498D7-842A-4F89-A8CE-2D4B417D3479}" sibTransId="{ECC6047B-7180-4978-A963-50EBB3EA8720}"/>
    <dgm:cxn modelId="{BEDC8C8F-0467-42FE-8D5C-F5713240ACFA}" srcId="{CC2E4E2A-2F22-421C-8183-E29DC5DB8051}" destId="{74ACC305-ADC6-47E7-A5F3-B121B2F73D68}" srcOrd="1" destOrd="0" parTransId="{D717A433-69D1-472C-94A6-496DD681F2D2}" sibTransId="{6722AAA8-3AEE-4D62-971B-A898B8872793}"/>
    <dgm:cxn modelId="{2B520C9F-7752-4469-800E-763C0D08F261}" srcId="{E300280C-0D34-4D24-B41B-C06E9508F91B}" destId="{D87159D5-10EC-4D74-A123-0B6D11FA99E4}" srcOrd="3" destOrd="0" parTransId="{9772737F-8ECA-497C-8D46-01E0020390B1}" sibTransId="{C7C75676-B1F7-4504-A30D-98340D8783F3}"/>
    <dgm:cxn modelId="{8594D7A1-C0B5-4BD3-BA32-C255E685111E}" srcId="{E300280C-0D34-4D24-B41B-C06E9508F91B}" destId="{4E15EE92-D562-4C98-9C88-3AFB2B2B8D7F}" srcOrd="0" destOrd="0" parTransId="{B86D52C0-1A41-444C-A9EA-5DB0B1613469}" sibTransId="{FC53A725-C549-4159-8DAF-F6A0956AAA22}"/>
    <dgm:cxn modelId="{3A5B4BA5-E213-4268-8120-B0469E12C0E5}" srcId="{E300280C-0D34-4D24-B41B-C06E9508F91B}" destId="{E50A5BF4-4670-47D0-AEA2-E9CC8A380901}" srcOrd="1" destOrd="0" parTransId="{7905AC3A-BA54-4076-9C3C-D45EB4862DE2}" sibTransId="{E361DB4B-F495-4599-951E-5095BF0638F5}"/>
    <dgm:cxn modelId="{E0539AC1-6673-4D51-832D-DDF79206ED81}" type="presOf" srcId="{CC2E4E2A-2F22-421C-8183-E29DC5DB8051}" destId="{818532FA-83FB-4AB7-AEEB-0B121AB418BE}" srcOrd="0" destOrd="0" presId="urn:microsoft.com/office/officeart/2005/8/layout/hList1"/>
    <dgm:cxn modelId="{3EE8FFC7-5C4D-43D6-A3F1-E25FA83E944C}" type="presOf" srcId="{C1B603A9-9BD8-4DAE-9148-461072964F86}" destId="{D69E4790-1DA6-47BC-9CBB-7C766AF3D8B0}" srcOrd="0" destOrd="0" presId="urn:microsoft.com/office/officeart/2005/8/layout/hList1"/>
    <dgm:cxn modelId="{78A6DCCC-30D9-4379-AAB4-3836E90743AB}" srcId="{CC2E4E2A-2F22-421C-8183-E29DC5DB8051}" destId="{C1B603A9-9BD8-4DAE-9148-461072964F86}" srcOrd="0" destOrd="0" parTransId="{E77F3A8A-5F08-4028-9F4E-B8F0B2A063B8}" sibTransId="{76D555FE-3375-44F2-956D-178C497D49DD}"/>
    <dgm:cxn modelId="{CCAE35D2-19DF-454B-AE73-7080BDE00E55}" srcId="{6D09ECD2-4320-42B1-8208-8750EE646C1E}" destId="{EEB56964-572F-479D-B390-3B0A7E8537B7}" srcOrd="0" destOrd="0" parTransId="{0EE1B7A1-1657-44B5-8D1C-D9A6A2036060}" sibTransId="{511909D6-F0BE-4501-90FF-A95E7FEFC6B6}"/>
    <dgm:cxn modelId="{F61B9FE3-1F4D-4EDC-AB5A-D1BE5C4A1118}" type="presOf" srcId="{74ACC305-ADC6-47E7-A5F3-B121B2F73D68}" destId="{D69E4790-1DA6-47BC-9CBB-7C766AF3D8B0}" srcOrd="0" destOrd="1" presId="urn:microsoft.com/office/officeart/2005/8/layout/hList1"/>
    <dgm:cxn modelId="{9A5118EC-191A-4ACC-955F-1D330D844898}" type="presOf" srcId="{42B0181B-DAB3-4AD4-A716-8699DD05A48A}" destId="{DBE646B5-3C18-4B26-AF09-3DA2D275D55A}" srcOrd="0" destOrd="1" presId="urn:microsoft.com/office/officeart/2005/8/layout/hList1"/>
    <dgm:cxn modelId="{DDEB66ED-DB8A-4DCF-A7F0-585B8FC998E4}" srcId="{6D09ECD2-4320-42B1-8208-8750EE646C1E}" destId="{CC2E4E2A-2F22-421C-8183-E29DC5DB8051}" srcOrd="1" destOrd="0" parTransId="{A6D3A7B0-0AB8-474D-AE05-081EE2F5AF14}" sibTransId="{AE040E22-81EF-4C57-98D0-B7BAB88EC347}"/>
    <dgm:cxn modelId="{D85E6AEF-9EF4-4B8F-928B-B1D056157ACD}" type="presOf" srcId="{51571F94-8F76-4FBB-853A-2A566DF02D95}" destId="{46D006DD-9007-4D2A-B20F-C73FAFFEBC9E}" srcOrd="0" destOrd="2" presId="urn:microsoft.com/office/officeart/2005/8/layout/hList1"/>
    <dgm:cxn modelId="{728484F1-B709-49B0-BEF7-DC2999796C1A}" type="presOf" srcId="{06A38454-95AB-41D7-BA4A-CA84971BACEE}" destId="{DBE646B5-3C18-4B26-AF09-3DA2D275D55A}" srcOrd="0" destOrd="0" presId="urn:microsoft.com/office/officeart/2005/8/layout/hList1"/>
    <dgm:cxn modelId="{12363AAF-9E4A-4F4B-9068-EA0EDB39837F}" type="presParOf" srcId="{2F8D3D39-3173-47EE-8B77-748B872B30D4}" destId="{2BA6EE72-D963-4A8E-92A6-E6D9C3AE93AB}" srcOrd="0" destOrd="0" presId="urn:microsoft.com/office/officeart/2005/8/layout/hList1"/>
    <dgm:cxn modelId="{C5419E20-F904-4E0D-A9E3-B8AF9B9EBB00}" type="presParOf" srcId="{2BA6EE72-D963-4A8E-92A6-E6D9C3AE93AB}" destId="{CF878CE4-03D5-469D-B37B-C6C7D54E194B}" srcOrd="0" destOrd="0" presId="urn:microsoft.com/office/officeart/2005/8/layout/hList1"/>
    <dgm:cxn modelId="{ECDB8ABA-19B0-4597-B1DC-1D04C11E5839}" type="presParOf" srcId="{2BA6EE72-D963-4A8E-92A6-E6D9C3AE93AB}" destId="{DBE646B5-3C18-4B26-AF09-3DA2D275D55A}" srcOrd="1" destOrd="0" presId="urn:microsoft.com/office/officeart/2005/8/layout/hList1"/>
    <dgm:cxn modelId="{CC842605-2C28-4DF4-99D9-667EE2CB3633}" type="presParOf" srcId="{2F8D3D39-3173-47EE-8B77-748B872B30D4}" destId="{5C7AD673-448E-446A-A492-5C5BF5FD31E6}" srcOrd="1" destOrd="0" presId="urn:microsoft.com/office/officeart/2005/8/layout/hList1"/>
    <dgm:cxn modelId="{F216E92F-7E66-4281-AC9C-838B6E2EE570}" type="presParOf" srcId="{2F8D3D39-3173-47EE-8B77-748B872B30D4}" destId="{DF926F51-D4A3-418D-8C38-ABB90DB10E15}" srcOrd="2" destOrd="0" presId="urn:microsoft.com/office/officeart/2005/8/layout/hList1"/>
    <dgm:cxn modelId="{D09A3070-9E49-44DE-A5AC-F67B80CA5185}" type="presParOf" srcId="{DF926F51-D4A3-418D-8C38-ABB90DB10E15}" destId="{818532FA-83FB-4AB7-AEEB-0B121AB418BE}" srcOrd="0" destOrd="0" presId="urn:microsoft.com/office/officeart/2005/8/layout/hList1"/>
    <dgm:cxn modelId="{0DF343C3-97CA-423C-9DE8-DADC2FFEFA3E}" type="presParOf" srcId="{DF926F51-D4A3-418D-8C38-ABB90DB10E15}" destId="{D69E4790-1DA6-47BC-9CBB-7C766AF3D8B0}" srcOrd="1" destOrd="0" presId="urn:microsoft.com/office/officeart/2005/8/layout/hList1"/>
    <dgm:cxn modelId="{912820DE-6607-4AC8-BB54-9C9A99BFC9FF}" type="presParOf" srcId="{2F8D3D39-3173-47EE-8B77-748B872B30D4}" destId="{980DE709-B097-4690-B9B7-19108E3FBC8A}" srcOrd="3" destOrd="0" presId="urn:microsoft.com/office/officeart/2005/8/layout/hList1"/>
    <dgm:cxn modelId="{DE41AFE1-95ED-40BD-BD98-FC67521A298A}" type="presParOf" srcId="{2F8D3D39-3173-47EE-8B77-748B872B30D4}" destId="{F8907130-289A-4DE5-9808-D6136D64BC5B}" srcOrd="4" destOrd="0" presId="urn:microsoft.com/office/officeart/2005/8/layout/hList1"/>
    <dgm:cxn modelId="{0B7EB800-5776-45BB-BB93-DC109D12D622}" type="presParOf" srcId="{F8907130-289A-4DE5-9808-D6136D64BC5B}" destId="{AA8ABFBD-641C-45E4-9194-2C65BB28C3C5}" srcOrd="0" destOrd="0" presId="urn:microsoft.com/office/officeart/2005/8/layout/hList1"/>
    <dgm:cxn modelId="{36A136E2-3D07-4165-A5D0-14333EE041E8}" type="presParOf" srcId="{F8907130-289A-4DE5-9808-D6136D64BC5B}" destId="{46D006DD-9007-4D2A-B20F-C73FAFFEBC9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B41686-3681-47A8-933C-06A53A2BA82D}" type="doc">
      <dgm:prSet loTypeId="urn:microsoft.com/office/officeart/2005/8/layout/vList5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1560F6C-6A31-4F47-A4AD-41658A94BC65}">
      <dgm:prSet phldrT="[Testo]" custT="1"/>
      <dgm:sp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54000">
              <a:schemeClr val="accent5">
                <a:lumMod val="0"/>
                <a:lumOff val="100000"/>
              </a:schemeClr>
            </a:gs>
            <a:gs pos="100000">
              <a:schemeClr val="accent1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ln>
          <a:solidFill>
            <a:srgbClr val="0070C0"/>
          </a:solidFill>
        </a:ln>
      </dgm:spPr>
      <dgm:t>
        <a:bodyPr/>
        <a:lstStyle/>
        <a:p>
          <a:r>
            <a:rPr lang="it-IT" sz="2400" b="0" dirty="0">
              <a:solidFill>
                <a:schemeClr val="tx2">
                  <a:lumMod val="50000"/>
                </a:schemeClr>
              </a:solidFill>
            </a:rPr>
            <a:t>1)</a:t>
          </a:r>
        </a:p>
      </dgm:t>
    </dgm:pt>
    <dgm:pt modelId="{38E9F599-A30C-4A7B-B5DD-BB997C64139E}" type="parTrans" cxnId="{B5932A59-DF0E-41B2-A0CB-C6CC21E8A7C6}">
      <dgm:prSet/>
      <dgm:spPr/>
      <dgm:t>
        <a:bodyPr/>
        <a:lstStyle/>
        <a:p>
          <a:endParaRPr lang="it-IT"/>
        </a:p>
      </dgm:t>
    </dgm:pt>
    <dgm:pt modelId="{73EE33A0-9FBB-4CF7-8AED-ABC6A638EBF0}" type="sibTrans" cxnId="{B5932A59-DF0E-41B2-A0CB-C6CC21E8A7C6}">
      <dgm:prSet/>
      <dgm:spPr/>
      <dgm:t>
        <a:bodyPr/>
        <a:lstStyle/>
        <a:p>
          <a:endParaRPr lang="it-IT"/>
        </a:p>
      </dgm:t>
    </dgm:pt>
    <dgm:pt modelId="{FAAFE2FC-E638-4143-9DEA-BF8FA2C284BC}">
      <dgm:prSet phldrT="[Testo]" custT="1"/>
      <dgm:spPr>
        <a:gradFill flip="none"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2">
                <a:lumMod val="20000"/>
                <a:lumOff val="80000"/>
              </a:schemeClr>
            </a:gs>
            <a:gs pos="100000">
              <a:schemeClr val="bg2">
                <a:lumMod val="20000"/>
                <a:lumOff val="80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it-IT" sz="2400" dirty="0"/>
            <a:t>Come preliminari a questa fase, dovranno essere eseguiti tutti i controlli alla bardatura del cavallo e alla tenuta del cavaliere. </a:t>
          </a:r>
        </a:p>
      </dgm:t>
    </dgm:pt>
    <dgm:pt modelId="{6C50F393-8B35-4DA1-AD34-2AA6363F533F}" type="parTrans" cxnId="{158E8C65-FD84-4DCB-865D-D43C679D0F65}">
      <dgm:prSet/>
      <dgm:spPr/>
      <dgm:t>
        <a:bodyPr/>
        <a:lstStyle/>
        <a:p>
          <a:endParaRPr lang="it-IT"/>
        </a:p>
      </dgm:t>
    </dgm:pt>
    <dgm:pt modelId="{B9AC209F-31DE-4FCC-9520-A788E7EA8BD5}" type="sibTrans" cxnId="{158E8C65-FD84-4DCB-865D-D43C679D0F65}">
      <dgm:prSet/>
      <dgm:spPr/>
      <dgm:t>
        <a:bodyPr/>
        <a:lstStyle/>
        <a:p>
          <a:endParaRPr lang="it-IT"/>
        </a:p>
      </dgm:t>
    </dgm:pt>
    <dgm:pt modelId="{5C22041B-0680-4AC1-A07E-A1B62E8B1CD8}">
      <dgm:prSet phldrT="[Testo]" custT="1"/>
      <dgm:spPr>
        <a:gradFill rotWithShape="0">
          <a:gsLst>
            <a:gs pos="0">
              <a:schemeClr val="accent5">
                <a:lumMod val="0"/>
                <a:lumOff val="100000"/>
              </a:schemeClr>
            </a:gs>
            <a:gs pos="54000">
              <a:schemeClr val="accent5">
                <a:lumMod val="0"/>
                <a:lumOff val="100000"/>
              </a:schemeClr>
            </a:gs>
            <a:gs pos="100000">
              <a:schemeClr val="accent1">
                <a:lumMod val="75000"/>
              </a:schemeClr>
            </a:gs>
          </a:gsLst>
          <a:path path="shape">
            <a:fillToRect l="50000" t="50000" r="50000" b="50000"/>
          </a:path>
        </a:gradFill>
        <a:ln>
          <a:solidFill>
            <a:srgbClr val="0070C0"/>
          </a:solidFill>
        </a:ln>
      </dgm:spPr>
      <dgm:t>
        <a:bodyPr/>
        <a:lstStyle/>
        <a:p>
          <a:r>
            <a:rPr lang="it-IT" sz="2400" b="0" dirty="0">
              <a:solidFill>
                <a:schemeClr val="tx2">
                  <a:lumMod val="50000"/>
                </a:schemeClr>
              </a:solidFill>
            </a:rPr>
            <a:t>2)</a:t>
          </a:r>
        </a:p>
      </dgm:t>
    </dgm:pt>
    <dgm:pt modelId="{EFF5B8C3-24D0-4F08-BC41-B3E4F5509B81}" type="parTrans" cxnId="{5D80172C-1648-4245-876E-09AE6682AE30}">
      <dgm:prSet/>
      <dgm:spPr/>
      <dgm:t>
        <a:bodyPr/>
        <a:lstStyle/>
        <a:p>
          <a:endParaRPr lang="it-IT"/>
        </a:p>
      </dgm:t>
    </dgm:pt>
    <dgm:pt modelId="{7EEEFEE6-3A44-4D44-A5CB-252228624414}" type="sibTrans" cxnId="{5D80172C-1648-4245-876E-09AE6682AE30}">
      <dgm:prSet/>
      <dgm:spPr/>
      <dgm:t>
        <a:bodyPr/>
        <a:lstStyle/>
        <a:p>
          <a:endParaRPr lang="it-IT"/>
        </a:p>
      </dgm:t>
    </dgm:pt>
    <dgm:pt modelId="{D995F4C8-AE3A-4B28-AB22-CC877BCF4074}">
      <dgm:prSet phldrT="[Testo]" custT="1"/>
      <dgm:spPr>
        <a:gradFill flip="none" rotWithShape="0">
          <a:gsLst>
            <a:gs pos="0">
              <a:schemeClr val="accent4">
                <a:lumMod val="60000"/>
                <a:lumOff val="40000"/>
              </a:schemeClr>
            </a:gs>
            <a:gs pos="50000">
              <a:schemeClr val="accent4">
                <a:lumMod val="20000"/>
                <a:lumOff val="80000"/>
              </a:schemeClr>
            </a:gs>
            <a:gs pos="100000">
              <a:schemeClr val="bg2">
                <a:lumMod val="20000"/>
                <a:lumOff val="80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it-IT" sz="2400" dirty="0">
              <a:solidFill>
                <a:schemeClr val="tx2">
                  <a:lumMod val="50000"/>
                </a:schemeClr>
              </a:solidFill>
            </a:rPr>
            <a:t>Per compiere queste azioni e consentire la verifica da parte dell’istruttore, nonché per prevenire situazioni di pericolo, gli allievi dovranno entrare in maneggio con il cavallo ‘’sotto mano’’ e montare in sella all’interno del maneggio stesso. </a:t>
          </a:r>
        </a:p>
      </dgm:t>
    </dgm:pt>
    <dgm:pt modelId="{37A1DDAF-B106-4940-92F3-E4F4A5867B96}" type="parTrans" cxnId="{A99F4A96-F670-4AFD-B505-34A32D746BED}">
      <dgm:prSet/>
      <dgm:spPr/>
      <dgm:t>
        <a:bodyPr/>
        <a:lstStyle/>
        <a:p>
          <a:endParaRPr lang="it-IT"/>
        </a:p>
      </dgm:t>
    </dgm:pt>
    <dgm:pt modelId="{9B2B648C-E7C9-4B41-A79C-596FB86EE0A4}" type="sibTrans" cxnId="{A99F4A96-F670-4AFD-B505-34A32D746BED}">
      <dgm:prSet/>
      <dgm:spPr/>
      <dgm:t>
        <a:bodyPr/>
        <a:lstStyle/>
        <a:p>
          <a:endParaRPr lang="it-IT"/>
        </a:p>
      </dgm:t>
    </dgm:pt>
    <dgm:pt modelId="{98A67BED-B220-48D5-A148-12BF69C55212}">
      <dgm:prSet phldrT="[Testo]" custT="1"/>
      <dgm:spPr>
        <a:gradFill rotWithShape="0">
          <a:gsLst>
            <a:gs pos="0">
              <a:schemeClr val="accent5">
                <a:lumMod val="0"/>
                <a:lumOff val="100000"/>
              </a:schemeClr>
            </a:gs>
            <a:gs pos="54000">
              <a:schemeClr val="accent5">
                <a:lumMod val="0"/>
                <a:lumOff val="100000"/>
              </a:schemeClr>
            </a:gs>
            <a:gs pos="100000">
              <a:schemeClr val="accent1">
                <a:lumMod val="75000"/>
              </a:schemeClr>
            </a:gs>
          </a:gsLst>
          <a:path path="shape">
            <a:fillToRect l="50000" t="50000" r="50000" b="50000"/>
          </a:path>
        </a:gradFill>
        <a:ln>
          <a:solidFill>
            <a:srgbClr val="0070C0"/>
          </a:solidFill>
        </a:ln>
      </dgm:spPr>
      <dgm:t>
        <a:bodyPr/>
        <a:lstStyle/>
        <a:p>
          <a:r>
            <a:rPr lang="it-IT" sz="2400" b="0" dirty="0">
              <a:solidFill>
                <a:schemeClr val="tx2">
                  <a:lumMod val="50000"/>
                </a:schemeClr>
              </a:solidFill>
            </a:rPr>
            <a:t>3)</a:t>
          </a:r>
        </a:p>
      </dgm:t>
    </dgm:pt>
    <dgm:pt modelId="{E5258559-1D9A-4743-9DC1-8D42E8AD531A}" type="parTrans" cxnId="{8C137500-840A-49FF-9460-9C097B6DEA82}">
      <dgm:prSet/>
      <dgm:spPr/>
      <dgm:t>
        <a:bodyPr/>
        <a:lstStyle/>
        <a:p>
          <a:endParaRPr lang="it-IT"/>
        </a:p>
      </dgm:t>
    </dgm:pt>
    <dgm:pt modelId="{54FBDCB4-C4F8-4582-ACE7-ED6B1F897DCE}" type="sibTrans" cxnId="{8C137500-840A-49FF-9460-9C097B6DEA82}">
      <dgm:prSet/>
      <dgm:spPr/>
      <dgm:t>
        <a:bodyPr/>
        <a:lstStyle/>
        <a:p>
          <a:endParaRPr lang="it-IT"/>
        </a:p>
      </dgm:t>
    </dgm:pt>
    <dgm:pt modelId="{F31C7863-811E-4820-8D62-9B458A87CCAC}">
      <dgm:prSet phldrT="[Testo]" custT="1"/>
      <dgm:spPr>
        <a:gradFill flip="none" rotWithShape="0"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6">
                <a:lumMod val="20000"/>
                <a:lumOff val="80000"/>
              </a:schemeClr>
            </a:gs>
            <a:gs pos="100000">
              <a:schemeClr val="bg2">
                <a:lumMod val="20000"/>
                <a:lumOff val="80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it-IT" sz="2400" dirty="0">
              <a:solidFill>
                <a:schemeClr val="tx2">
                  <a:lumMod val="50000"/>
                </a:schemeClr>
              </a:solidFill>
            </a:rPr>
            <a:t>Gli esercizi della fase preparatoria debbono essere conosciuti dagli allievi e propedeutici ai compiti della seguente fase principale.</a:t>
          </a:r>
        </a:p>
      </dgm:t>
    </dgm:pt>
    <dgm:pt modelId="{6C0CA0E2-2E53-4EED-A5FA-F9E5387F744B}" type="parTrans" cxnId="{B52ECBA3-9562-4D13-AB57-43A2BAA3BF10}">
      <dgm:prSet/>
      <dgm:spPr/>
      <dgm:t>
        <a:bodyPr/>
        <a:lstStyle/>
        <a:p>
          <a:endParaRPr lang="it-IT"/>
        </a:p>
      </dgm:t>
    </dgm:pt>
    <dgm:pt modelId="{FAE5BF72-54EC-4F44-9AA8-34A4E29E610C}" type="sibTrans" cxnId="{B52ECBA3-9562-4D13-AB57-43A2BAA3BF10}">
      <dgm:prSet/>
      <dgm:spPr/>
      <dgm:t>
        <a:bodyPr/>
        <a:lstStyle/>
        <a:p>
          <a:endParaRPr lang="it-IT"/>
        </a:p>
      </dgm:t>
    </dgm:pt>
    <dgm:pt modelId="{6DB13396-CD9B-4139-8924-6DC80CFBE3DE}" type="pres">
      <dgm:prSet presAssocID="{61B41686-3681-47A8-933C-06A53A2BA82D}" presName="Name0" presStyleCnt="0">
        <dgm:presLayoutVars>
          <dgm:dir/>
          <dgm:animLvl val="lvl"/>
          <dgm:resizeHandles val="exact"/>
        </dgm:presLayoutVars>
      </dgm:prSet>
      <dgm:spPr/>
    </dgm:pt>
    <dgm:pt modelId="{DAE4AD97-0CB4-4805-95CD-7D724BD45259}" type="pres">
      <dgm:prSet presAssocID="{B1560F6C-6A31-4F47-A4AD-41658A94BC65}" presName="linNode" presStyleCnt="0"/>
      <dgm:spPr/>
    </dgm:pt>
    <dgm:pt modelId="{AD138E0D-CCF6-4B91-A0BD-F7C271A0D8A7}" type="pres">
      <dgm:prSet presAssocID="{B1560F6C-6A31-4F47-A4AD-41658A94BC65}" presName="parentText" presStyleLbl="node1" presStyleIdx="0" presStyleCnt="3" custScaleX="16550">
        <dgm:presLayoutVars>
          <dgm:chMax val="1"/>
          <dgm:bulletEnabled val="1"/>
        </dgm:presLayoutVars>
      </dgm:prSet>
      <dgm:spPr/>
    </dgm:pt>
    <dgm:pt modelId="{67D810AF-669A-4D8E-B9FF-D4E93AF77EFA}" type="pres">
      <dgm:prSet presAssocID="{B1560F6C-6A31-4F47-A4AD-41658A94BC65}" presName="descendantText" presStyleLbl="alignAccFollowNode1" presStyleIdx="0" presStyleCnt="3">
        <dgm:presLayoutVars>
          <dgm:bulletEnabled val="1"/>
        </dgm:presLayoutVars>
      </dgm:prSet>
      <dgm:spPr/>
    </dgm:pt>
    <dgm:pt modelId="{7CA71646-E62B-4D16-9BBA-16009EE79749}" type="pres">
      <dgm:prSet presAssocID="{73EE33A0-9FBB-4CF7-8AED-ABC6A638EBF0}" presName="sp" presStyleCnt="0"/>
      <dgm:spPr/>
    </dgm:pt>
    <dgm:pt modelId="{A76778D1-7CFB-4BB6-9438-3A50427562B2}" type="pres">
      <dgm:prSet presAssocID="{5C22041B-0680-4AC1-A07E-A1B62E8B1CD8}" presName="linNode" presStyleCnt="0"/>
      <dgm:spPr/>
    </dgm:pt>
    <dgm:pt modelId="{7DBD9B35-5D58-42DD-A26C-635BC995235A}" type="pres">
      <dgm:prSet presAssocID="{5C22041B-0680-4AC1-A07E-A1B62E8B1CD8}" presName="parentText" presStyleLbl="node1" presStyleIdx="1" presStyleCnt="3" custScaleX="16550">
        <dgm:presLayoutVars>
          <dgm:chMax val="1"/>
          <dgm:bulletEnabled val="1"/>
        </dgm:presLayoutVars>
      </dgm:prSet>
      <dgm:spPr/>
    </dgm:pt>
    <dgm:pt modelId="{B472436B-5FF7-4107-A177-FEE7EDF95BDD}" type="pres">
      <dgm:prSet presAssocID="{5C22041B-0680-4AC1-A07E-A1B62E8B1CD8}" presName="descendantText" presStyleLbl="alignAccFollowNode1" presStyleIdx="1" presStyleCnt="3">
        <dgm:presLayoutVars>
          <dgm:bulletEnabled val="1"/>
        </dgm:presLayoutVars>
      </dgm:prSet>
      <dgm:spPr/>
    </dgm:pt>
    <dgm:pt modelId="{25574BCE-A6CE-4FBA-997E-C04CFAE159C5}" type="pres">
      <dgm:prSet presAssocID="{7EEEFEE6-3A44-4D44-A5CB-252228624414}" presName="sp" presStyleCnt="0"/>
      <dgm:spPr/>
    </dgm:pt>
    <dgm:pt modelId="{7B866607-07A9-4DD1-B806-8BE0C33449D5}" type="pres">
      <dgm:prSet presAssocID="{98A67BED-B220-48D5-A148-12BF69C55212}" presName="linNode" presStyleCnt="0"/>
      <dgm:spPr/>
    </dgm:pt>
    <dgm:pt modelId="{4A0024F9-B6D4-4CAA-A560-32F372D30DD1}" type="pres">
      <dgm:prSet presAssocID="{98A67BED-B220-48D5-A148-12BF69C55212}" presName="parentText" presStyleLbl="node1" presStyleIdx="2" presStyleCnt="3" custScaleX="16550">
        <dgm:presLayoutVars>
          <dgm:chMax val="1"/>
          <dgm:bulletEnabled val="1"/>
        </dgm:presLayoutVars>
      </dgm:prSet>
      <dgm:spPr/>
    </dgm:pt>
    <dgm:pt modelId="{5F907BA2-9F57-452F-BAA6-3CFE866C3459}" type="pres">
      <dgm:prSet presAssocID="{98A67BED-B220-48D5-A148-12BF69C55212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8C137500-840A-49FF-9460-9C097B6DEA82}" srcId="{61B41686-3681-47A8-933C-06A53A2BA82D}" destId="{98A67BED-B220-48D5-A148-12BF69C55212}" srcOrd="2" destOrd="0" parTransId="{E5258559-1D9A-4743-9DC1-8D42E8AD531A}" sibTransId="{54FBDCB4-C4F8-4582-ACE7-ED6B1F897DCE}"/>
    <dgm:cxn modelId="{CD187800-E869-4884-AB3B-4603C51DFE31}" type="presOf" srcId="{61B41686-3681-47A8-933C-06A53A2BA82D}" destId="{6DB13396-CD9B-4139-8924-6DC80CFBE3DE}" srcOrd="0" destOrd="0" presId="urn:microsoft.com/office/officeart/2005/8/layout/vList5"/>
    <dgm:cxn modelId="{00316A24-3C2B-4B32-85FD-31CD157F96A4}" type="presOf" srcId="{D995F4C8-AE3A-4B28-AB22-CC877BCF4074}" destId="{B472436B-5FF7-4107-A177-FEE7EDF95BDD}" srcOrd="0" destOrd="0" presId="urn:microsoft.com/office/officeart/2005/8/layout/vList5"/>
    <dgm:cxn modelId="{F61E8324-2277-4879-9131-E60E04290A9F}" type="presOf" srcId="{FAAFE2FC-E638-4143-9DEA-BF8FA2C284BC}" destId="{67D810AF-669A-4D8E-B9FF-D4E93AF77EFA}" srcOrd="0" destOrd="0" presId="urn:microsoft.com/office/officeart/2005/8/layout/vList5"/>
    <dgm:cxn modelId="{5D80172C-1648-4245-876E-09AE6682AE30}" srcId="{61B41686-3681-47A8-933C-06A53A2BA82D}" destId="{5C22041B-0680-4AC1-A07E-A1B62E8B1CD8}" srcOrd="1" destOrd="0" parTransId="{EFF5B8C3-24D0-4F08-BC41-B3E4F5509B81}" sibTransId="{7EEEFEE6-3A44-4D44-A5CB-252228624414}"/>
    <dgm:cxn modelId="{F2F24037-97D2-4AD7-8660-480C2CE0511F}" type="presOf" srcId="{5C22041B-0680-4AC1-A07E-A1B62E8B1CD8}" destId="{7DBD9B35-5D58-42DD-A26C-635BC995235A}" srcOrd="0" destOrd="0" presId="urn:microsoft.com/office/officeart/2005/8/layout/vList5"/>
    <dgm:cxn modelId="{75113345-7927-41BF-96BA-FF100D71D64B}" type="presOf" srcId="{F31C7863-811E-4820-8D62-9B458A87CCAC}" destId="{5F907BA2-9F57-452F-BAA6-3CFE866C3459}" srcOrd="0" destOrd="0" presId="urn:microsoft.com/office/officeart/2005/8/layout/vList5"/>
    <dgm:cxn modelId="{158E8C65-FD84-4DCB-865D-D43C679D0F65}" srcId="{B1560F6C-6A31-4F47-A4AD-41658A94BC65}" destId="{FAAFE2FC-E638-4143-9DEA-BF8FA2C284BC}" srcOrd="0" destOrd="0" parTransId="{6C50F393-8B35-4DA1-AD34-2AA6363F533F}" sibTransId="{B9AC209F-31DE-4FCC-9520-A788E7EA8BD5}"/>
    <dgm:cxn modelId="{B5932A59-DF0E-41B2-A0CB-C6CC21E8A7C6}" srcId="{61B41686-3681-47A8-933C-06A53A2BA82D}" destId="{B1560F6C-6A31-4F47-A4AD-41658A94BC65}" srcOrd="0" destOrd="0" parTransId="{38E9F599-A30C-4A7B-B5DD-BB997C64139E}" sibTransId="{73EE33A0-9FBB-4CF7-8AED-ABC6A638EBF0}"/>
    <dgm:cxn modelId="{A99F4A96-F670-4AFD-B505-34A32D746BED}" srcId="{5C22041B-0680-4AC1-A07E-A1B62E8B1CD8}" destId="{D995F4C8-AE3A-4B28-AB22-CC877BCF4074}" srcOrd="0" destOrd="0" parTransId="{37A1DDAF-B106-4940-92F3-E4F4A5867B96}" sibTransId="{9B2B648C-E7C9-4B41-A79C-596FB86EE0A4}"/>
    <dgm:cxn modelId="{3511D7A0-669E-4F4D-A0F5-9E3411BE4DC9}" type="presOf" srcId="{B1560F6C-6A31-4F47-A4AD-41658A94BC65}" destId="{AD138E0D-CCF6-4B91-A0BD-F7C271A0D8A7}" srcOrd="0" destOrd="0" presId="urn:microsoft.com/office/officeart/2005/8/layout/vList5"/>
    <dgm:cxn modelId="{B52ECBA3-9562-4D13-AB57-43A2BAA3BF10}" srcId="{98A67BED-B220-48D5-A148-12BF69C55212}" destId="{F31C7863-811E-4820-8D62-9B458A87CCAC}" srcOrd="0" destOrd="0" parTransId="{6C0CA0E2-2E53-4EED-A5FA-F9E5387F744B}" sibTransId="{FAE5BF72-54EC-4F44-9AA8-34A4E29E610C}"/>
    <dgm:cxn modelId="{B1E360CC-193A-4C75-8EC9-B1578A2BD470}" type="presOf" srcId="{98A67BED-B220-48D5-A148-12BF69C55212}" destId="{4A0024F9-B6D4-4CAA-A560-32F372D30DD1}" srcOrd="0" destOrd="0" presId="urn:microsoft.com/office/officeart/2005/8/layout/vList5"/>
    <dgm:cxn modelId="{EACBE136-86DE-4929-B9D7-0E07A67841BE}" type="presParOf" srcId="{6DB13396-CD9B-4139-8924-6DC80CFBE3DE}" destId="{DAE4AD97-0CB4-4805-95CD-7D724BD45259}" srcOrd="0" destOrd="0" presId="urn:microsoft.com/office/officeart/2005/8/layout/vList5"/>
    <dgm:cxn modelId="{949DDB4A-8D9E-4DE5-9AB4-3DB7315FA250}" type="presParOf" srcId="{DAE4AD97-0CB4-4805-95CD-7D724BD45259}" destId="{AD138E0D-CCF6-4B91-A0BD-F7C271A0D8A7}" srcOrd="0" destOrd="0" presId="urn:microsoft.com/office/officeart/2005/8/layout/vList5"/>
    <dgm:cxn modelId="{6C576DA9-F7AB-45B0-AEBA-8C064FFEB18D}" type="presParOf" srcId="{DAE4AD97-0CB4-4805-95CD-7D724BD45259}" destId="{67D810AF-669A-4D8E-B9FF-D4E93AF77EFA}" srcOrd="1" destOrd="0" presId="urn:microsoft.com/office/officeart/2005/8/layout/vList5"/>
    <dgm:cxn modelId="{146FDF94-3ADD-4120-BE71-BFCA415873D6}" type="presParOf" srcId="{6DB13396-CD9B-4139-8924-6DC80CFBE3DE}" destId="{7CA71646-E62B-4D16-9BBA-16009EE79749}" srcOrd="1" destOrd="0" presId="urn:microsoft.com/office/officeart/2005/8/layout/vList5"/>
    <dgm:cxn modelId="{396F4FCC-6572-4EAD-B9EE-D63E63B1F1D2}" type="presParOf" srcId="{6DB13396-CD9B-4139-8924-6DC80CFBE3DE}" destId="{A76778D1-7CFB-4BB6-9438-3A50427562B2}" srcOrd="2" destOrd="0" presId="urn:microsoft.com/office/officeart/2005/8/layout/vList5"/>
    <dgm:cxn modelId="{8D3EEE7D-104E-461F-AC52-F27C8501CD60}" type="presParOf" srcId="{A76778D1-7CFB-4BB6-9438-3A50427562B2}" destId="{7DBD9B35-5D58-42DD-A26C-635BC995235A}" srcOrd="0" destOrd="0" presId="urn:microsoft.com/office/officeart/2005/8/layout/vList5"/>
    <dgm:cxn modelId="{A64834AD-5877-4BD1-8BB9-AD342D0F608F}" type="presParOf" srcId="{A76778D1-7CFB-4BB6-9438-3A50427562B2}" destId="{B472436B-5FF7-4107-A177-FEE7EDF95BDD}" srcOrd="1" destOrd="0" presId="urn:microsoft.com/office/officeart/2005/8/layout/vList5"/>
    <dgm:cxn modelId="{31948858-F21D-4727-A868-5559885BD43B}" type="presParOf" srcId="{6DB13396-CD9B-4139-8924-6DC80CFBE3DE}" destId="{25574BCE-A6CE-4FBA-997E-C04CFAE159C5}" srcOrd="3" destOrd="0" presId="urn:microsoft.com/office/officeart/2005/8/layout/vList5"/>
    <dgm:cxn modelId="{D1F6F226-EF3D-4FFA-9030-975B2E09A483}" type="presParOf" srcId="{6DB13396-CD9B-4139-8924-6DC80CFBE3DE}" destId="{7B866607-07A9-4DD1-B806-8BE0C33449D5}" srcOrd="4" destOrd="0" presId="urn:microsoft.com/office/officeart/2005/8/layout/vList5"/>
    <dgm:cxn modelId="{80A8BF4B-8E7C-4C06-AA8D-FFD103AD90AF}" type="presParOf" srcId="{7B866607-07A9-4DD1-B806-8BE0C33449D5}" destId="{4A0024F9-B6D4-4CAA-A560-32F372D30DD1}" srcOrd="0" destOrd="0" presId="urn:microsoft.com/office/officeart/2005/8/layout/vList5"/>
    <dgm:cxn modelId="{8AF693D1-3FE1-4B7F-94FF-E8735C7EDB9D}" type="presParOf" srcId="{7B866607-07A9-4DD1-B806-8BE0C33449D5}" destId="{5F907BA2-9F57-452F-BAA6-3CFE866C345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3FDCF6-1F19-4DB6-84DA-7A4F15F39F22}" type="doc">
      <dgm:prSet loTypeId="urn:microsoft.com/office/officeart/2008/layout/RadialCluster" loCatId="cycle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it-IT"/>
        </a:p>
      </dgm:t>
    </dgm:pt>
    <dgm:pt modelId="{7E728352-9370-4645-BAEA-7C75E4E58F36}">
      <dgm:prSet phldrT="[Testo]" custT="1"/>
      <dgm:sp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100000">
              <a:schemeClr val="bg1"/>
            </a:gs>
          </a:gsLst>
          <a:lin ang="0" scaled="1"/>
          <a:tileRect/>
        </a:gradFill>
        <a:effectLst>
          <a:outerShdw blurRad="50800" dist="38100" dir="8100000" sx="105000" sy="105000" algn="tr" rotWithShape="0">
            <a:schemeClr val="bg2">
              <a:lumMod val="50000"/>
              <a:alpha val="40000"/>
            </a:schemeClr>
          </a:outerShdw>
        </a:effectLst>
      </dgm:spPr>
      <dgm:t>
        <a:bodyPr/>
        <a:lstStyle/>
        <a:p>
          <a:r>
            <a:rPr lang="it-IT" sz="3000" b="1" dirty="0">
              <a:solidFill>
                <a:schemeClr val="tx2">
                  <a:lumMod val="50000"/>
                </a:schemeClr>
              </a:solidFill>
            </a:rPr>
            <a:t>La Fase Preparatoria                     ha lo scopo di:</a:t>
          </a:r>
        </a:p>
        <a:p>
          <a:endParaRPr lang="it-IT" sz="2400" dirty="0">
            <a:solidFill>
              <a:schemeClr val="tx2">
                <a:lumMod val="50000"/>
              </a:schemeClr>
            </a:solidFill>
          </a:endParaRPr>
        </a:p>
      </dgm:t>
    </dgm:pt>
    <dgm:pt modelId="{1A053C3F-16DC-459B-8C5C-A5E12C03E2D0}" type="parTrans" cxnId="{7945BCE4-AD29-440E-B92E-94846D83BE5F}">
      <dgm:prSet/>
      <dgm:spPr/>
      <dgm:t>
        <a:bodyPr/>
        <a:lstStyle/>
        <a:p>
          <a:endParaRPr lang="it-IT">
            <a:solidFill>
              <a:schemeClr val="tx2">
                <a:lumMod val="50000"/>
              </a:schemeClr>
            </a:solidFill>
          </a:endParaRPr>
        </a:p>
      </dgm:t>
    </dgm:pt>
    <dgm:pt modelId="{EDA79BE1-F1DD-4888-8A1D-B0B21296917D}" type="sibTrans" cxnId="{7945BCE4-AD29-440E-B92E-94846D83BE5F}">
      <dgm:prSet/>
      <dgm:spPr/>
      <dgm:t>
        <a:bodyPr/>
        <a:lstStyle/>
        <a:p>
          <a:endParaRPr lang="it-IT">
            <a:solidFill>
              <a:schemeClr val="tx2">
                <a:lumMod val="50000"/>
              </a:schemeClr>
            </a:solidFill>
          </a:endParaRPr>
        </a:p>
      </dgm:t>
    </dgm:pt>
    <dgm:pt modelId="{6137B8D4-BCCF-4B8A-B86C-09345885B524}">
      <dgm:prSet phldrT="[Testo]" custT="1"/>
      <dgm:spPr>
        <a:gradFill rotWithShape="0">
          <a:gsLst>
            <a:gs pos="50000">
              <a:srgbClr val="EFC9F7"/>
            </a:gs>
            <a:gs pos="0">
              <a:srgbClr val="AA72D4"/>
            </a:gs>
            <a:gs pos="100000">
              <a:schemeClr val="bg1"/>
            </a:gs>
          </a:gsLst>
          <a:lin ang="0" scaled="1"/>
        </a:gradFill>
        <a:effectLst>
          <a:outerShdw blurRad="50800" dist="38100" dir="8100000" sx="105000" sy="105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400" dirty="0">
              <a:solidFill>
                <a:schemeClr val="bg2">
                  <a:lumMod val="50000"/>
                </a:schemeClr>
              </a:solidFill>
            </a:rPr>
            <a:t>1- Diminuire le tensioni muscolari</a:t>
          </a:r>
        </a:p>
      </dgm:t>
    </dgm:pt>
    <dgm:pt modelId="{98C0FC3F-4524-421B-9305-D43A11CBF548}" type="parTrans" cxnId="{C4E31994-3C7B-43F7-81F3-AD37504F17FE}">
      <dgm:prSet/>
      <dgm:spPr/>
      <dgm:t>
        <a:bodyPr/>
        <a:lstStyle/>
        <a:p>
          <a:endParaRPr lang="it-IT">
            <a:solidFill>
              <a:schemeClr val="tx2">
                <a:lumMod val="50000"/>
              </a:schemeClr>
            </a:solidFill>
          </a:endParaRPr>
        </a:p>
      </dgm:t>
    </dgm:pt>
    <dgm:pt modelId="{CA8CAF88-79BC-4C48-AFB5-37ED0C248DEC}" type="sibTrans" cxnId="{C4E31994-3C7B-43F7-81F3-AD37504F17FE}">
      <dgm:prSet/>
      <dgm:spPr/>
      <dgm:t>
        <a:bodyPr/>
        <a:lstStyle/>
        <a:p>
          <a:endParaRPr lang="it-IT">
            <a:solidFill>
              <a:schemeClr val="tx2">
                <a:lumMod val="50000"/>
              </a:schemeClr>
            </a:solidFill>
          </a:endParaRPr>
        </a:p>
      </dgm:t>
    </dgm:pt>
    <dgm:pt modelId="{A093B428-680A-420B-921C-53D7ADB6910E}">
      <dgm:prSet phldrT="[Testo]" custT="1"/>
      <dgm:spPr>
        <a:gradFill rotWithShape="0">
          <a:gsLst>
            <a:gs pos="50000">
              <a:srgbClr val="FF9933"/>
            </a:gs>
            <a:gs pos="0">
              <a:srgbClr val="FF9933"/>
            </a:gs>
            <a:gs pos="100000">
              <a:schemeClr val="bg1"/>
            </a:gs>
          </a:gsLst>
          <a:lin ang="0" scaled="1"/>
        </a:gradFill>
        <a:effectLst>
          <a:outerShdw blurRad="50800" dist="38100" dir="8100000" sx="105000" sy="105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it-IT" sz="2200" dirty="0">
              <a:solidFill>
                <a:schemeClr val="bg2">
                  <a:lumMod val="50000"/>
                </a:schemeClr>
              </a:solidFill>
            </a:rPr>
            <a:t>6- Preparare i sistemi cardiocircolatorio, respiratorio e metabolico allo sforzo, aumentando l’attività cardiaca e intensificando la ventilazione polmonare.</a:t>
          </a:r>
        </a:p>
      </dgm:t>
    </dgm:pt>
    <dgm:pt modelId="{D82E7002-3833-413F-A963-85BB4AD63EB6}" type="parTrans" cxnId="{63493FD1-2A2F-4703-BBA8-D7F2006D0F0E}">
      <dgm:prSet/>
      <dgm:spPr/>
      <dgm:t>
        <a:bodyPr/>
        <a:lstStyle/>
        <a:p>
          <a:endParaRPr lang="it-IT">
            <a:solidFill>
              <a:schemeClr val="tx2">
                <a:lumMod val="50000"/>
              </a:schemeClr>
            </a:solidFill>
          </a:endParaRPr>
        </a:p>
      </dgm:t>
    </dgm:pt>
    <dgm:pt modelId="{BFA9FAD1-A547-46B1-8C60-777BCF6DF3D7}" type="sibTrans" cxnId="{63493FD1-2A2F-4703-BBA8-D7F2006D0F0E}">
      <dgm:prSet/>
      <dgm:spPr/>
      <dgm:t>
        <a:bodyPr/>
        <a:lstStyle/>
        <a:p>
          <a:endParaRPr lang="it-IT">
            <a:solidFill>
              <a:schemeClr val="tx2">
                <a:lumMod val="50000"/>
              </a:schemeClr>
            </a:solidFill>
          </a:endParaRPr>
        </a:p>
      </dgm:t>
    </dgm:pt>
    <dgm:pt modelId="{5A71AFA4-C278-497C-A05B-53D143D552EC}">
      <dgm:prSet custT="1"/>
      <dgm:spPr>
        <a:gradFill rotWithShape="0">
          <a:gsLst>
            <a:gs pos="50000">
              <a:schemeClr val="accent1">
                <a:lumMod val="20000"/>
                <a:lumOff val="80000"/>
              </a:schemeClr>
            </a:gs>
            <a:gs pos="0">
              <a:schemeClr val="accent1">
                <a:lumMod val="75000"/>
              </a:schemeClr>
            </a:gs>
            <a:gs pos="100000">
              <a:schemeClr val="bg1"/>
            </a:gs>
          </a:gsLst>
          <a:lin ang="0" scaled="1"/>
        </a:gradFill>
        <a:effectLst>
          <a:outerShdw blurRad="50800" dist="38100" dir="8100000" sx="105000" sy="105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400" dirty="0">
              <a:solidFill>
                <a:schemeClr val="bg2">
                  <a:lumMod val="50000"/>
                </a:schemeClr>
              </a:solidFill>
            </a:rPr>
            <a:t>2- Favorire la massima elasticità possibile e una adeguata mobilità delle articolazioni.</a:t>
          </a:r>
        </a:p>
      </dgm:t>
    </dgm:pt>
    <dgm:pt modelId="{ACBC3073-F548-49F9-8735-831C49201CAA}" type="parTrans" cxnId="{A7FE0913-FDA6-40A7-80E8-5A1681109EEF}">
      <dgm:prSet/>
      <dgm:spPr/>
      <dgm:t>
        <a:bodyPr/>
        <a:lstStyle/>
        <a:p>
          <a:endParaRPr lang="it-IT">
            <a:solidFill>
              <a:schemeClr val="tx2">
                <a:lumMod val="50000"/>
              </a:schemeClr>
            </a:solidFill>
          </a:endParaRPr>
        </a:p>
      </dgm:t>
    </dgm:pt>
    <dgm:pt modelId="{D5EFCCD5-8F77-4073-86F3-CD424F55B2BB}" type="sibTrans" cxnId="{A7FE0913-FDA6-40A7-80E8-5A1681109EEF}">
      <dgm:prSet/>
      <dgm:spPr/>
      <dgm:t>
        <a:bodyPr/>
        <a:lstStyle/>
        <a:p>
          <a:endParaRPr lang="it-IT">
            <a:solidFill>
              <a:schemeClr val="tx2">
                <a:lumMod val="50000"/>
              </a:schemeClr>
            </a:solidFill>
          </a:endParaRPr>
        </a:p>
      </dgm:t>
    </dgm:pt>
    <dgm:pt modelId="{154F39CB-7084-43D2-B4E8-3148EEFCBF47}">
      <dgm:prSet custT="1"/>
      <dgm:spPr>
        <a:gradFill rotWithShape="0">
          <a:gsLst>
            <a:gs pos="50000">
              <a:schemeClr val="accent2">
                <a:lumMod val="40000"/>
                <a:lumOff val="60000"/>
              </a:schemeClr>
            </a:gs>
            <a:gs pos="0">
              <a:schemeClr val="accent2">
                <a:lumMod val="60000"/>
                <a:lumOff val="40000"/>
              </a:schemeClr>
            </a:gs>
            <a:gs pos="100000">
              <a:schemeClr val="bg1"/>
            </a:gs>
          </a:gsLst>
          <a:lin ang="0" scaled="1"/>
        </a:gradFill>
        <a:effectLst>
          <a:outerShdw blurRad="50800" dist="38100" dir="8100000" sx="105000" sy="105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400" dirty="0">
              <a:solidFill>
                <a:schemeClr val="bg2">
                  <a:lumMod val="50000"/>
                </a:schemeClr>
              </a:solidFill>
            </a:rPr>
            <a:t>5-Provocare uno stato di eccitazione ottimale al sistema nervoso, di concentrazione e di disponibilità allo sforzo.</a:t>
          </a:r>
        </a:p>
      </dgm:t>
    </dgm:pt>
    <dgm:pt modelId="{63B5133C-8557-4831-8B79-CF12B67B70CD}" type="parTrans" cxnId="{63F4140A-B0DE-405B-A31A-355297531570}">
      <dgm:prSet/>
      <dgm:spPr/>
      <dgm:t>
        <a:bodyPr/>
        <a:lstStyle/>
        <a:p>
          <a:endParaRPr lang="it-IT">
            <a:solidFill>
              <a:schemeClr val="tx2">
                <a:lumMod val="50000"/>
              </a:schemeClr>
            </a:solidFill>
          </a:endParaRPr>
        </a:p>
      </dgm:t>
    </dgm:pt>
    <dgm:pt modelId="{3F8FE275-74E7-471C-9FFB-8195BDD51CC5}" type="sibTrans" cxnId="{63F4140A-B0DE-405B-A31A-355297531570}">
      <dgm:prSet/>
      <dgm:spPr/>
      <dgm:t>
        <a:bodyPr/>
        <a:lstStyle/>
        <a:p>
          <a:endParaRPr lang="it-IT">
            <a:solidFill>
              <a:schemeClr val="tx2">
                <a:lumMod val="50000"/>
              </a:schemeClr>
            </a:solidFill>
          </a:endParaRPr>
        </a:p>
      </dgm:t>
    </dgm:pt>
    <dgm:pt modelId="{057B49F5-32F6-4A15-915D-C3122E1DA689}">
      <dgm:prSet custT="1"/>
      <dgm:spPr>
        <a:gradFill rotWithShape="0">
          <a:gsLst>
            <a:gs pos="50000">
              <a:srgbClr val="C1E9DA"/>
            </a:gs>
            <a:gs pos="0">
              <a:srgbClr val="70B49D"/>
            </a:gs>
            <a:gs pos="100000">
              <a:schemeClr val="bg1"/>
            </a:gs>
          </a:gsLst>
          <a:lin ang="0" scaled="1"/>
        </a:gradFill>
        <a:effectLst>
          <a:outerShdw blurRad="50800" dist="38100" dir="8100000" sx="105000" sy="105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400" dirty="0">
              <a:solidFill>
                <a:schemeClr val="bg2">
                  <a:lumMod val="50000"/>
                </a:schemeClr>
              </a:solidFill>
            </a:rPr>
            <a:t>3- Elevare la temperatura corporea.</a:t>
          </a:r>
        </a:p>
      </dgm:t>
    </dgm:pt>
    <dgm:pt modelId="{A9BF6237-D2F5-4267-8408-BCB68397A26C}" type="parTrans" cxnId="{825CE39A-7319-464D-AE89-AEC735370E2F}">
      <dgm:prSet/>
      <dgm:spPr/>
      <dgm:t>
        <a:bodyPr/>
        <a:lstStyle/>
        <a:p>
          <a:endParaRPr lang="it-IT">
            <a:solidFill>
              <a:schemeClr val="tx2">
                <a:lumMod val="50000"/>
              </a:schemeClr>
            </a:solidFill>
          </a:endParaRPr>
        </a:p>
      </dgm:t>
    </dgm:pt>
    <dgm:pt modelId="{53908A43-9D44-4C5D-A5F4-5C75C34F6796}" type="sibTrans" cxnId="{825CE39A-7319-464D-AE89-AEC735370E2F}">
      <dgm:prSet/>
      <dgm:spPr/>
      <dgm:t>
        <a:bodyPr/>
        <a:lstStyle/>
        <a:p>
          <a:endParaRPr lang="it-IT">
            <a:solidFill>
              <a:schemeClr val="tx2">
                <a:lumMod val="50000"/>
              </a:schemeClr>
            </a:solidFill>
          </a:endParaRPr>
        </a:p>
      </dgm:t>
    </dgm:pt>
    <dgm:pt modelId="{29C929D4-A737-4941-953D-5E4E43AEC025}">
      <dgm:prSet custT="1"/>
      <dgm:spPr>
        <a:gradFill rotWithShape="0">
          <a:gsLst>
            <a:gs pos="50000">
              <a:schemeClr val="accent3">
                <a:lumMod val="40000"/>
                <a:lumOff val="60000"/>
              </a:schemeClr>
            </a:gs>
            <a:gs pos="0">
              <a:srgbClr val="92D050"/>
            </a:gs>
            <a:gs pos="100000">
              <a:schemeClr val="bg1"/>
            </a:gs>
          </a:gsLst>
          <a:lin ang="0" scaled="1"/>
        </a:gradFill>
        <a:effectLst>
          <a:outerShdw blurRad="50800" dist="38100" dir="8100000" sx="105000" sy="105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400" dirty="0">
              <a:solidFill>
                <a:schemeClr val="bg2">
                  <a:lumMod val="50000"/>
                </a:schemeClr>
              </a:solidFill>
            </a:rPr>
            <a:t>4- Raggiungere una maggiore capacità di reazione.</a:t>
          </a:r>
        </a:p>
      </dgm:t>
    </dgm:pt>
    <dgm:pt modelId="{DE969F2B-1CEE-43C7-8AC8-A062AEECD845}" type="parTrans" cxnId="{2CFD2192-78A1-4588-A729-147F79915FC8}">
      <dgm:prSet/>
      <dgm:spPr/>
      <dgm:t>
        <a:bodyPr/>
        <a:lstStyle/>
        <a:p>
          <a:endParaRPr lang="it-IT">
            <a:solidFill>
              <a:schemeClr val="tx2">
                <a:lumMod val="50000"/>
              </a:schemeClr>
            </a:solidFill>
          </a:endParaRPr>
        </a:p>
      </dgm:t>
    </dgm:pt>
    <dgm:pt modelId="{C480F103-8C72-4DFB-BAB6-F3BD542DFFE2}" type="sibTrans" cxnId="{2CFD2192-78A1-4588-A729-147F79915FC8}">
      <dgm:prSet/>
      <dgm:spPr/>
      <dgm:t>
        <a:bodyPr/>
        <a:lstStyle/>
        <a:p>
          <a:endParaRPr lang="it-IT">
            <a:solidFill>
              <a:schemeClr val="tx2">
                <a:lumMod val="50000"/>
              </a:schemeClr>
            </a:solidFill>
          </a:endParaRPr>
        </a:p>
      </dgm:t>
    </dgm:pt>
    <dgm:pt modelId="{FC3493DF-79CC-420E-8D25-4DD9FD3D138E}" type="pres">
      <dgm:prSet presAssocID="{BD3FDCF6-1F19-4DB6-84DA-7A4F15F39F2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F88F8CE8-40E2-44F2-A7A4-8B12B6876180}" type="pres">
      <dgm:prSet presAssocID="{7E728352-9370-4645-BAEA-7C75E4E58F36}" presName="singleCycle" presStyleCnt="0"/>
      <dgm:spPr/>
    </dgm:pt>
    <dgm:pt modelId="{D44B6649-BFF6-421A-957A-C822455D50DB}" type="pres">
      <dgm:prSet presAssocID="{7E728352-9370-4645-BAEA-7C75E4E58F36}" presName="singleCenter" presStyleLbl="node1" presStyleIdx="0" presStyleCnt="7" custScaleX="148361" custScaleY="138766" custLinFactNeighborX="3368" custLinFactNeighborY="-529">
        <dgm:presLayoutVars>
          <dgm:chMax val="7"/>
          <dgm:chPref val="7"/>
        </dgm:presLayoutVars>
      </dgm:prSet>
      <dgm:spPr/>
    </dgm:pt>
    <dgm:pt modelId="{BDE1ECAB-C2AC-48AA-931B-97A7D1D4AA9C}" type="pres">
      <dgm:prSet presAssocID="{98C0FC3F-4524-421B-9305-D43A11CBF548}" presName="Name56" presStyleLbl="parChTrans1D2" presStyleIdx="0" presStyleCnt="6"/>
      <dgm:spPr/>
    </dgm:pt>
    <dgm:pt modelId="{69006B0E-C212-4E59-B663-F8BE25040917}" type="pres">
      <dgm:prSet presAssocID="{6137B8D4-BCCF-4B8A-B86C-09345885B524}" presName="text0" presStyleLbl="node1" presStyleIdx="1" presStyleCnt="7" custScaleX="279781" custRadScaleRad="103234" custRadScaleInc="10355">
        <dgm:presLayoutVars>
          <dgm:bulletEnabled val="1"/>
        </dgm:presLayoutVars>
      </dgm:prSet>
      <dgm:spPr/>
    </dgm:pt>
    <dgm:pt modelId="{477C7126-2659-434C-A290-7563CEBA3A8C}" type="pres">
      <dgm:prSet presAssocID="{ACBC3073-F548-49F9-8735-831C49201CAA}" presName="Name56" presStyleLbl="parChTrans1D2" presStyleIdx="1" presStyleCnt="6"/>
      <dgm:spPr/>
    </dgm:pt>
    <dgm:pt modelId="{141C3C59-8957-43F2-8754-B3A49B05C858}" type="pres">
      <dgm:prSet presAssocID="{5A71AFA4-C278-497C-A05B-53D143D552EC}" presName="text0" presStyleLbl="node1" presStyleIdx="2" presStyleCnt="7" custScaleX="282330" custScaleY="158205" custRadScaleRad="164962" custRadScaleInc="51714">
        <dgm:presLayoutVars>
          <dgm:bulletEnabled val="1"/>
        </dgm:presLayoutVars>
      </dgm:prSet>
      <dgm:spPr/>
    </dgm:pt>
    <dgm:pt modelId="{489B638E-AB76-4330-B45A-42446E93F676}" type="pres">
      <dgm:prSet presAssocID="{A9BF6237-D2F5-4267-8408-BCB68397A26C}" presName="Name56" presStyleLbl="parChTrans1D2" presStyleIdx="2" presStyleCnt="6"/>
      <dgm:spPr/>
    </dgm:pt>
    <dgm:pt modelId="{058F7DFB-C283-4422-AFB5-58AFA2869192}" type="pres">
      <dgm:prSet presAssocID="{057B49F5-32F6-4A15-915D-C3122E1DA689}" presName="text0" presStyleLbl="node1" presStyleIdx="3" presStyleCnt="7" custScaleX="279781" custRadScaleRad="181146" custRadScaleInc="-40013">
        <dgm:presLayoutVars>
          <dgm:bulletEnabled val="1"/>
        </dgm:presLayoutVars>
      </dgm:prSet>
      <dgm:spPr/>
    </dgm:pt>
    <dgm:pt modelId="{67F20604-712C-4FA6-B6AF-485A2E8ECE3F}" type="pres">
      <dgm:prSet presAssocID="{DE969F2B-1CEE-43C7-8AC8-A062AEECD845}" presName="Name56" presStyleLbl="parChTrans1D2" presStyleIdx="3" presStyleCnt="6"/>
      <dgm:spPr/>
    </dgm:pt>
    <dgm:pt modelId="{987FE201-4977-4368-8D6F-20700A624FE6}" type="pres">
      <dgm:prSet presAssocID="{29C929D4-A737-4941-953D-5E4E43AEC025}" presName="text0" presStyleLbl="node1" presStyleIdx="4" presStyleCnt="7" custScaleX="279781" custRadScaleRad="105358" custRadScaleInc="2860">
        <dgm:presLayoutVars>
          <dgm:bulletEnabled val="1"/>
        </dgm:presLayoutVars>
      </dgm:prSet>
      <dgm:spPr/>
    </dgm:pt>
    <dgm:pt modelId="{B4C86DA1-355C-4211-975D-D9EB0A38F37B}" type="pres">
      <dgm:prSet presAssocID="{63B5133C-8557-4831-8B79-CF12B67B70CD}" presName="Name56" presStyleLbl="parChTrans1D2" presStyleIdx="4" presStyleCnt="6"/>
      <dgm:spPr/>
    </dgm:pt>
    <dgm:pt modelId="{E1BB9BBD-2222-48BD-9590-C519675BDFFF}" type="pres">
      <dgm:prSet presAssocID="{154F39CB-7084-43D2-B4E8-3148EEFCBF47}" presName="text0" presStyleLbl="node1" presStyleIdx="5" presStyleCnt="7" custScaleX="291404" custScaleY="144170" custRadScaleRad="175148" custRadScaleInc="42553">
        <dgm:presLayoutVars>
          <dgm:bulletEnabled val="1"/>
        </dgm:presLayoutVars>
      </dgm:prSet>
      <dgm:spPr/>
    </dgm:pt>
    <dgm:pt modelId="{848C6813-6DC0-4978-AEB2-B4A35903412B}" type="pres">
      <dgm:prSet presAssocID="{D82E7002-3833-413F-A963-85BB4AD63EB6}" presName="Name56" presStyleLbl="parChTrans1D2" presStyleIdx="5" presStyleCnt="6"/>
      <dgm:spPr/>
    </dgm:pt>
    <dgm:pt modelId="{04709F9F-21D5-466E-B3FE-7A08E24536EF}" type="pres">
      <dgm:prSet presAssocID="{A093B428-680A-420B-921C-53D7ADB6910E}" presName="text0" presStyleLbl="node1" presStyleIdx="6" presStyleCnt="7" custScaleX="392155" custScaleY="185181" custRadScaleRad="182140" custRadScaleInc="-49444">
        <dgm:presLayoutVars>
          <dgm:bulletEnabled val="1"/>
        </dgm:presLayoutVars>
      </dgm:prSet>
      <dgm:spPr/>
    </dgm:pt>
  </dgm:ptLst>
  <dgm:cxnLst>
    <dgm:cxn modelId="{FAC47804-9E68-4B7E-8EB4-8922F7AF633F}" type="presOf" srcId="{057B49F5-32F6-4A15-915D-C3122E1DA689}" destId="{058F7DFB-C283-4422-AFB5-58AFA2869192}" srcOrd="0" destOrd="0" presId="urn:microsoft.com/office/officeart/2008/layout/RadialCluster"/>
    <dgm:cxn modelId="{63F4140A-B0DE-405B-A31A-355297531570}" srcId="{7E728352-9370-4645-BAEA-7C75E4E58F36}" destId="{154F39CB-7084-43D2-B4E8-3148EEFCBF47}" srcOrd="4" destOrd="0" parTransId="{63B5133C-8557-4831-8B79-CF12B67B70CD}" sibTransId="{3F8FE275-74E7-471C-9FFB-8195BDD51CC5}"/>
    <dgm:cxn modelId="{A7FE0913-FDA6-40A7-80E8-5A1681109EEF}" srcId="{7E728352-9370-4645-BAEA-7C75E4E58F36}" destId="{5A71AFA4-C278-497C-A05B-53D143D552EC}" srcOrd="1" destOrd="0" parTransId="{ACBC3073-F548-49F9-8735-831C49201CAA}" sibTransId="{D5EFCCD5-8F77-4073-86F3-CD424F55B2BB}"/>
    <dgm:cxn modelId="{CFABCB1C-577B-481C-8FF2-7DEEE602F386}" type="presOf" srcId="{6137B8D4-BCCF-4B8A-B86C-09345885B524}" destId="{69006B0E-C212-4E59-B663-F8BE25040917}" srcOrd="0" destOrd="0" presId="urn:microsoft.com/office/officeart/2008/layout/RadialCluster"/>
    <dgm:cxn modelId="{F8A6C06A-8FDB-42F2-A5F7-83E77DA570A7}" type="presOf" srcId="{5A71AFA4-C278-497C-A05B-53D143D552EC}" destId="{141C3C59-8957-43F2-8754-B3A49B05C858}" srcOrd="0" destOrd="0" presId="urn:microsoft.com/office/officeart/2008/layout/RadialCluster"/>
    <dgm:cxn modelId="{29CF4170-1ABD-402A-88CD-241A56CC824F}" type="presOf" srcId="{29C929D4-A737-4941-953D-5E4E43AEC025}" destId="{987FE201-4977-4368-8D6F-20700A624FE6}" srcOrd="0" destOrd="0" presId="urn:microsoft.com/office/officeart/2008/layout/RadialCluster"/>
    <dgm:cxn modelId="{B375AF52-7C27-4E66-8A9F-03D60BD7F8CF}" type="presOf" srcId="{ACBC3073-F548-49F9-8735-831C49201CAA}" destId="{477C7126-2659-434C-A290-7563CEBA3A8C}" srcOrd="0" destOrd="0" presId="urn:microsoft.com/office/officeart/2008/layout/RadialCluster"/>
    <dgm:cxn modelId="{B2EB2455-8196-4072-B2C0-9B3D9FA92E3D}" type="presOf" srcId="{BD3FDCF6-1F19-4DB6-84DA-7A4F15F39F22}" destId="{FC3493DF-79CC-420E-8D25-4DD9FD3D138E}" srcOrd="0" destOrd="0" presId="urn:microsoft.com/office/officeart/2008/layout/RadialCluster"/>
    <dgm:cxn modelId="{7B7D3A88-8E0A-45F9-8CC9-49D15DC7636C}" type="presOf" srcId="{7E728352-9370-4645-BAEA-7C75E4E58F36}" destId="{D44B6649-BFF6-421A-957A-C822455D50DB}" srcOrd="0" destOrd="0" presId="urn:microsoft.com/office/officeart/2008/layout/RadialCluster"/>
    <dgm:cxn modelId="{2CFD2192-78A1-4588-A729-147F79915FC8}" srcId="{7E728352-9370-4645-BAEA-7C75E4E58F36}" destId="{29C929D4-A737-4941-953D-5E4E43AEC025}" srcOrd="3" destOrd="0" parTransId="{DE969F2B-1CEE-43C7-8AC8-A062AEECD845}" sibTransId="{C480F103-8C72-4DFB-BAB6-F3BD542DFFE2}"/>
    <dgm:cxn modelId="{C4E31994-3C7B-43F7-81F3-AD37504F17FE}" srcId="{7E728352-9370-4645-BAEA-7C75E4E58F36}" destId="{6137B8D4-BCCF-4B8A-B86C-09345885B524}" srcOrd="0" destOrd="0" parTransId="{98C0FC3F-4524-421B-9305-D43A11CBF548}" sibTransId="{CA8CAF88-79BC-4C48-AFB5-37ED0C248DEC}"/>
    <dgm:cxn modelId="{825CE39A-7319-464D-AE89-AEC735370E2F}" srcId="{7E728352-9370-4645-BAEA-7C75E4E58F36}" destId="{057B49F5-32F6-4A15-915D-C3122E1DA689}" srcOrd="2" destOrd="0" parTransId="{A9BF6237-D2F5-4267-8408-BCB68397A26C}" sibTransId="{53908A43-9D44-4C5D-A5F4-5C75C34F6796}"/>
    <dgm:cxn modelId="{E865E7A3-82D8-410A-8447-D74E3977E90B}" type="presOf" srcId="{A093B428-680A-420B-921C-53D7ADB6910E}" destId="{04709F9F-21D5-466E-B3FE-7A08E24536EF}" srcOrd="0" destOrd="0" presId="urn:microsoft.com/office/officeart/2008/layout/RadialCluster"/>
    <dgm:cxn modelId="{0DD82CAF-5D1F-4B98-9AE6-61FA9D6BBDDC}" type="presOf" srcId="{A9BF6237-D2F5-4267-8408-BCB68397A26C}" destId="{489B638E-AB76-4330-B45A-42446E93F676}" srcOrd="0" destOrd="0" presId="urn:microsoft.com/office/officeart/2008/layout/RadialCluster"/>
    <dgm:cxn modelId="{E9B78DBC-D4AF-4905-8836-F510DDF22497}" type="presOf" srcId="{98C0FC3F-4524-421B-9305-D43A11CBF548}" destId="{BDE1ECAB-C2AC-48AA-931B-97A7D1D4AA9C}" srcOrd="0" destOrd="0" presId="urn:microsoft.com/office/officeart/2008/layout/RadialCluster"/>
    <dgm:cxn modelId="{9B748CBE-3E0D-46C1-8F24-19819E36DB6D}" type="presOf" srcId="{63B5133C-8557-4831-8B79-CF12B67B70CD}" destId="{B4C86DA1-355C-4211-975D-D9EB0A38F37B}" srcOrd="0" destOrd="0" presId="urn:microsoft.com/office/officeart/2008/layout/RadialCluster"/>
    <dgm:cxn modelId="{FB7221C3-BBEA-4B34-AE08-9EC957D37AC7}" type="presOf" srcId="{154F39CB-7084-43D2-B4E8-3148EEFCBF47}" destId="{E1BB9BBD-2222-48BD-9590-C519675BDFFF}" srcOrd="0" destOrd="0" presId="urn:microsoft.com/office/officeart/2008/layout/RadialCluster"/>
    <dgm:cxn modelId="{63493FD1-2A2F-4703-BBA8-D7F2006D0F0E}" srcId="{7E728352-9370-4645-BAEA-7C75E4E58F36}" destId="{A093B428-680A-420B-921C-53D7ADB6910E}" srcOrd="5" destOrd="0" parTransId="{D82E7002-3833-413F-A963-85BB4AD63EB6}" sibTransId="{BFA9FAD1-A547-46B1-8C60-777BCF6DF3D7}"/>
    <dgm:cxn modelId="{39C278E0-312D-4A0C-9532-65628DDE3F78}" type="presOf" srcId="{DE969F2B-1CEE-43C7-8AC8-A062AEECD845}" destId="{67F20604-712C-4FA6-B6AF-485A2E8ECE3F}" srcOrd="0" destOrd="0" presId="urn:microsoft.com/office/officeart/2008/layout/RadialCluster"/>
    <dgm:cxn modelId="{7945BCE4-AD29-440E-B92E-94846D83BE5F}" srcId="{BD3FDCF6-1F19-4DB6-84DA-7A4F15F39F22}" destId="{7E728352-9370-4645-BAEA-7C75E4E58F36}" srcOrd="0" destOrd="0" parTransId="{1A053C3F-16DC-459B-8C5C-A5E12C03E2D0}" sibTransId="{EDA79BE1-F1DD-4888-8A1D-B0B21296917D}"/>
    <dgm:cxn modelId="{4A7DDFF6-24C3-41D9-A387-A3C0DB0735AF}" type="presOf" srcId="{D82E7002-3833-413F-A963-85BB4AD63EB6}" destId="{848C6813-6DC0-4978-AEB2-B4A35903412B}" srcOrd="0" destOrd="0" presId="urn:microsoft.com/office/officeart/2008/layout/RadialCluster"/>
    <dgm:cxn modelId="{232203D9-2550-4C92-88BC-12CF24975B3A}" type="presParOf" srcId="{FC3493DF-79CC-420E-8D25-4DD9FD3D138E}" destId="{F88F8CE8-40E2-44F2-A7A4-8B12B6876180}" srcOrd="0" destOrd="0" presId="urn:microsoft.com/office/officeart/2008/layout/RadialCluster"/>
    <dgm:cxn modelId="{3AB1AED0-5687-4D64-808D-0655CDD2BD34}" type="presParOf" srcId="{F88F8CE8-40E2-44F2-A7A4-8B12B6876180}" destId="{D44B6649-BFF6-421A-957A-C822455D50DB}" srcOrd="0" destOrd="0" presId="urn:microsoft.com/office/officeart/2008/layout/RadialCluster"/>
    <dgm:cxn modelId="{87B09C92-EF3F-4D0A-8E91-F3D89D8A47B1}" type="presParOf" srcId="{F88F8CE8-40E2-44F2-A7A4-8B12B6876180}" destId="{BDE1ECAB-C2AC-48AA-931B-97A7D1D4AA9C}" srcOrd="1" destOrd="0" presId="urn:microsoft.com/office/officeart/2008/layout/RadialCluster"/>
    <dgm:cxn modelId="{DCF1882B-AF15-4B27-A753-65200B395DFF}" type="presParOf" srcId="{F88F8CE8-40E2-44F2-A7A4-8B12B6876180}" destId="{69006B0E-C212-4E59-B663-F8BE25040917}" srcOrd="2" destOrd="0" presId="urn:microsoft.com/office/officeart/2008/layout/RadialCluster"/>
    <dgm:cxn modelId="{877F6B7A-8C3B-45A9-93C4-0EE72074F592}" type="presParOf" srcId="{F88F8CE8-40E2-44F2-A7A4-8B12B6876180}" destId="{477C7126-2659-434C-A290-7563CEBA3A8C}" srcOrd="3" destOrd="0" presId="urn:microsoft.com/office/officeart/2008/layout/RadialCluster"/>
    <dgm:cxn modelId="{2B68CAED-8BCB-4830-9B6D-58E3FB4FA181}" type="presParOf" srcId="{F88F8CE8-40E2-44F2-A7A4-8B12B6876180}" destId="{141C3C59-8957-43F2-8754-B3A49B05C858}" srcOrd="4" destOrd="0" presId="urn:microsoft.com/office/officeart/2008/layout/RadialCluster"/>
    <dgm:cxn modelId="{2D42EFE5-CB5C-448B-A211-7BCCB1B244D0}" type="presParOf" srcId="{F88F8CE8-40E2-44F2-A7A4-8B12B6876180}" destId="{489B638E-AB76-4330-B45A-42446E93F676}" srcOrd="5" destOrd="0" presId="urn:microsoft.com/office/officeart/2008/layout/RadialCluster"/>
    <dgm:cxn modelId="{5DF8393A-9896-4A71-9153-FEC33176974B}" type="presParOf" srcId="{F88F8CE8-40E2-44F2-A7A4-8B12B6876180}" destId="{058F7DFB-C283-4422-AFB5-58AFA2869192}" srcOrd="6" destOrd="0" presId="urn:microsoft.com/office/officeart/2008/layout/RadialCluster"/>
    <dgm:cxn modelId="{91F4F275-F9F3-4136-AB1D-F4E06CEBF9AD}" type="presParOf" srcId="{F88F8CE8-40E2-44F2-A7A4-8B12B6876180}" destId="{67F20604-712C-4FA6-B6AF-485A2E8ECE3F}" srcOrd="7" destOrd="0" presId="urn:microsoft.com/office/officeart/2008/layout/RadialCluster"/>
    <dgm:cxn modelId="{F6F43D5C-C723-4194-B66A-5A4C7334ED14}" type="presParOf" srcId="{F88F8CE8-40E2-44F2-A7A4-8B12B6876180}" destId="{987FE201-4977-4368-8D6F-20700A624FE6}" srcOrd="8" destOrd="0" presId="urn:microsoft.com/office/officeart/2008/layout/RadialCluster"/>
    <dgm:cxn modelId="{3CBBDBBD-1BA8-49BE-8691-002FDEB6AC07}" type="presParOf" srcId="{F88F8CE8-40E2-44F2-A7A4-8B12B6876180}" destId="{B4C86DA1-355C-4211-975D-D9EB0A38F37B}" srcOrd="9" destOrd="0" presId="urn:microsoft.com/office/officeart/2008/layout/RadialCluster"/>
    <dgm:cxn modelId="{1A8E89D6-10E8-424C-A270-F4753FD823CA}" type="presParOf" srcId="{F88F8CE8-40E2-44F2-A7A4-8B12B6876180}" destId="{E1BB9BBD-2222-48BD-9590-C519675BDFFF}" srcOrd="10" destOrd="0" presId="urn:microsoft.com/office/officeart/2008/layout/RadialCluster"/>
    <dgm:cxn modelId="{A9724643-1996-44F9-8E79-1DE745028E86}" type="presParOf" srcId="{F88F8CE8-40E2-44F2-A7A4-8B12B6876180}" destId="{848C6813-6DC0-4978-AEB2-B4A35903412B}" srcOrd="11" destOrd="0" presId="urn:microsoft.com/office/officeart/2008/layout/RadialCluster"/>
    <dgm:cxn modelId="{61F99486-E2C4-444D-BAE5-D4F05152F61F}" type="presParOf" srcId="{F88F8CE8-40E2-44F2-A7A4-8B12B6876180}" destId="{04709F9F-21D5-466E-B3FE-7A08E24536EF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B41686-3681-47A8-933C-06A53A2BA82D}" type="doc">
      <dgm:prSet loTypeId="urn:microsoft.com/office/officeart/2005/8/layout/vList5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1560F6C-6A31-4F47-A4AD-41658A94BC65}">
      <dgm:prSet phldrT="[Testo]" custT="1"/>
      <dgm:sp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54000">
              <a:schemeClr val="accent5">
                <a:lumMod val="0"/>
                <a:lumOff val="100000"/>
              </a:schemeClr>
            </a:gs>
            <a:gs pos="100000">
              <a:schemeClr val="accent1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ln>
          <a:solidFill>
            <a:srgbClr val="0070C0"/>
          </a:solidFill>
        </a:ln>
      </dgm:spPr>
      <dgm:t>
        <a:bodyPr/>
        <a:lstStyle/>
        <a:p>
          <a:r>
            <a:rPr lang="it-IT" sz="2400" b="0" dirty="0">
              <a:solidFill>
                <a:schemeClr val="tx2">
                  <a:lumMod val="50000"/>
                </a:schemeClr>
              </a:solidFill>
            </a:rPr>
            <a:t>a)</a:t>
          </a:r>
        </a:p>
      </dgm:t>
    </dgm:pt>
    <dgm:pt modelId="{38E9F599-A30C-4A7B-B5DD-BB997C64139E}" type="parTrans" cxnId="{B5932A59-DF0E-41B2-A0CB-C6CC21E8A7C6}">
      <dgm:prSet/>
      <dgm:spPr/>
      <dgm:t>
        <a:bodyPr/>
        <a:lstStyle/>
        <a:p>
          <a:endParaRPr lang="it-IT"/>
        </a:p>
      </dgm:t>
    </dgm:pt>
    <dgm:pt modelId="{73EE33A0-9FBB-4CF7-8AED-ABC6A638EBF0}" type="sibTrans" cxnId="{B5932A59-DF0E-41B2-A0CB-C6CC21E8A7C6}">
      <dgm:prSet/>
      <dgm:spPr/>
      <dgm:t>
        <a:bodyPr/>
        <a:lstStyle/>
        <a:p>
          <a:endParaRPr lang="it-IT"/>
        </a:p>
      </dgm:t>
    </dgm:pt>
    <dgm:pt modelId="{FAAFE2FC-E638-4143-9DEA-BF8FA2C284BC}">
      <dgm:prSet phldrT="[Testo]" custT="1"/>
      <dgm:spPr>
        <a:gradFill flip="none" rotWithShape="0">
          <a:gsLst>
            <a:gs pos="0">
              <a:srgbClr val="2894AA"/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2">
                <a:lumMod val="20000"/>
                <a:lumOff val="80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it-IT" sz="2800" dirty="0"/>
            <a:t>L’apprendimento e il perfezionamento di nuove tecniche devono avvenire all’inizio di questa fase perché richiedono  un’elevata concentrazione.</a:t>
          </a:r>
        </a:p>
      </dgm:t>
    </dgm:pt>
    <dgm:pt modelId="{6C50F393-8B35-4DA1-AD34-2AA6363F533F}" type="parTrans" cxnId="{158E8C65-FD84-4DCB-865D-D43C679D0F65}">
      <dgm:prSet/>
      <dgm:spPr/>
      <dgm:t>
        <a:bodyPr/>
        <a:lstStyle/>
        <a:p>
          <a:endParaRPr lang="it-IT"/>
        </a:p>
      </dgm:t>
    </dgm:pt>
    <dgm:pt modelId="{B9AC209F-31DE-4FCC-9520-A788E7EA8BD5}" type="sibTrans" cxnId="{158E8C65-FD84-4DCB-865D-D43C679D0F65}">
      <dgm:prSet/>
      <dgm:spPr/>
      <dgm:t>
        <a:bodyPr/>
        <a:lstStyle/>
        <a:p>
          <a:endParaRPr lang="it-IT"/>
        </a:p>
      </dgm:t>
    </dgm:pt>
    <dgm:pt modelId="{5C22041B-0680-4AC1-A07E-A1B62E8B1CD8}">
      <dgm:prSet phldrT="[Testo]" custT="1"/>
      <dgm:spPr>
        <a:gradFill rotWithShape="0">
          <a:gsLst>
            <a:gs pos="0">
              <a:schemeClr val="accent5">
                <a:lumMod val="0"/>
                <a:lumOff val="100000"/>
              </a:schemeClr>
            </a:gs>
            <a:gs pos="54000">
              <a:schemeClr val="accent5">
                <a:lumMod val="0"/>
                <a:lumOff val="100000"/>
              </a:schemeClr>
            </a:gs>
            <a:gs pos="100000">
              <a:schemeClr val="accent1">
                <a:lumMod val="75000"/>
              </a:schemeClr>
            </a:gs>
          </a:gsLst>
          <a:path path="shape">
            <a:fillToRect l="50000" t="50000" r="50000" b="50000"/>
          </a:path>
        </a:gradFill>
        <a:ln>
          <a:solidFill>
            <a:srgbClr val="0070C0"/>
          </a:solidFill>
        </a:ln>
      </dgm:spPr>
      <dgm:t>
        <a:bodyPr/>
        <a:lstStyle/>
        <a:p>
          <a:r>
            <a:rPr lang="it-IT" sz="2400" b="0" dirty="0">
              <a:solidFill>
                <a:schemeClr val="tx2">
                  <a:lumMod val="50000"/>
                </a:schemeClr>
              </a:solidFill>
            </a:rPr>
            <a:t>b)</a:t>
          </a:r>
        </a:p>
      </dgm:t>
    </dgm:pt>
    <dgm:pt modelId="{EFF5B8C3-24D0-4F08-BC41-B3E4F5509B81}" type="parTrans" cxnId="{5D80172C-1648-4245-876E-09AE6682AE30}">
      <dgm:prSet/>
      <dgm:spPr/>
      <dgm:t>
        <a:bodyPr/>
        <a:lstStyle/>
        <a:p>
          <a:endParaRPr lang="it-IT"/>
        </a:p>
      </dgm:t>
    </dgm:pt>
    <dgm:pt modelId="{7EEEFEE6-3A44-4D44-A5CB-252228624414}" type="sibTrans" cxnId="{5D80172C-1648-4245-876E-09AE6682AE30}">
      <dgm:prSet/>
      <dgm:spPr/>
      <dgm:t>
        <a:bodyPr/>
        <a:lstStyle/>
        <a:p>
          <a:endParaRPr lang="it-IT"/>
        </a:p>
      </dgm:t>
    </dgm:pt>
    <dgm:pt modelId="{D995F4C8-AE3A-4B28-AB22-CC877BCF4074}">
      <dgm:prSet phldrT="[Testo]" custT="1"/>
      <dgm:spPr>
        <a:gradFill flip="none" rotWithShape="0">
          <a:gsLst>
            <a:gs pos="0">
              <a:srgbClr val="2894AA"/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2">
                <a:lumMod val="20000"/>
                <a:lumOff val="80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it-IT" sz="2800" dirty="0">
              <a:solidFill>
                <a:schemeClr val="tx2">
                  <a:lumMod val="50000"/>
                </a:schemeClr>
              </a:solidFill>
            </a:rPr>
            <a:t>Gli esercizi che richiedono rapidità e forza devono essere richiesti all’inizio di questa fase.</a:t>
          </a:r>
        </a:p>
      </dgm:t>
    </dgm:pt>
    <dgm:pt modelId="{37A1DDAF-B106-4940-92F3-E4F4A5867B96}" type="parTrans" cxnId="{A99F4A96-F670-4AFD-B505-34A32D746BED}">
      <dgm:prSet/>
      <dgm:spPr/>
      <dgm:t>
        <a:bodyPr/>
        <a:lstStyle/>
        <a:p>
          <a:endParaRPr lang="it-IT"/>
        </a:p>
      </dgm:t>
    </dgm:pt>
    <dgm:pt modelId="{9B2B648C-E7C9-4B41-A79C-596FB86EE0A4}" type="sibTrans" cxnId="{A99F4A96-F670-4AFD-B505-34A32D746BED}">
      <dgm:prSet/>
      <dgm:spPr/>
      <dgm:t>
        <a:bodyPr/>
        <a:lstStyle/>
        <a:p>
          <a:endParaRPr lang="it-IT"/>
        </a:p>
      </dgm:t>
    </dgm:pt>
    <dgm:pt modelId="{98A67BED-B220-48D5-A148-12BF69C55212}">
      <dgm:prSet phldrT="[Testo]" custT="1"/>
      <dgm:spPr>
        <a:gradFill rotWithShape="0">
          <a:gsLst>
            <a:gs pos="0">
              <a:schemeClr val="accent5">
                <a:lumMod val="0"/>
                <a:lumOff val="100000"/>
              </a:schemeClr>
            </a:gs>
            <a:gs pos="54000">
              <a:schemeClr val="accent5">
                <a:lumMod val="0"/>
                <a:lumOff val="100000"/>
              </a:schemeClr>
            </a:gs>
            <a:gs pos="100000">
              <a:schemeClr val="accent1">
                <a:lumMod val="75000"/>
              </a:schemeClr>
            </a:gs>
          </a:gsLst>
          <a:path path="shape">
            <a:fillToRect l="50000" t="50000" r="50000" b="50000"/>
          </a:path>
        </a:gradFill>
        <a:ln>
          <a:solidFill>
            <a:srgbClr val="0070C0"/>
          </a:solidFill>
        </a:ln>
      </dgm:spPr>
      <dgm:t>
        <a:bodyPr/>
        <a:lstStyle/>
        <a:p>
          <a:r>
            <a:rPr lang="it-IT" sz="2400" b="0" dirty="0">
              <a:solidFill>
                <a:schemeClr val="tx2">
                  <a:lumMod val="50000"/>
                </a:schemeClr>
              </a:solidFill>
            </a:rPr>
            <a:t>c)</a:t>
          </a:r>
        </a:p>
      </dgm:t>
    </dgm:pt>
    <dgm:pt modelId="{E5258559-1D9A-4743-9DC1-8D42E8AD531A}" type="parTrans" cxnId="{8C137500-840A-49FF-9460-9C097B6DEA82}">
      <dgm:prSet/>
      <dgm:spPr/>
      <dgm:t>
        <a:bodyPr/>
        <a:lstStyle/>
        <a:p>
          <a:endParaRPr lang="it-IT"/>
        </a:p>
      </dgm:t>
    </dgm:pt>
    <dgm:pt modelId="{54FBDCB4-C4F8-4582-ACE7-ED6B1F897DCE}" type="sibTrans" cxnId="{8C137500-840A-49FF-9460-9C097B6DEA82}">
      <dgm:prSet/>
      <dgm:spPr/>
      <dgm:t>
        <a:bodyPr/>
        <a:lstStyle/>
        <a:p>
          <a:endParaRPr lang="it-IT"/>
        </a:p>
      </dgm:t>
    </dgm:pt>
    <dgm:pt modelId="{F31C7863-811E-4820-8D62-9B458A87CCAC}">
      <dgm:prSet phldrT="[Testo]" custT="1"/>
      <dgm:spPr>
        <a:gradFill flip="none" rotWithShape="0">
          <a:gsLst>
            <a:gs pos="0">
              <a:srgbClr val="2894AA"/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2">
                <a:lumMod val="20000"/>
                <a:lumOff val="80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it-IT" sz="2800" dirty="0">
              <a:solidFill>
                <a:schemeClr val="tx2">
                  <a:lumMod val="50000"/>
                </a:schemeClr>
              </a:solidFill>
            </a:rPr>
            <a:t>Gli esercizi che richiedono resistenza possono essere svolti nella seconda parte di questa fase.</a:t>
          </a:r>
        </a:p>
      </dgm:t>
    </dgm:pt>
    <dgm:pt modelId="{6C0CA0E2-2E53-4EED-A5FA-F9E5387F744B}" type="parTrans" cxnId="{B52ECBA3-9562-4D13-AB57-43A2BAA3BF10}">
      <dgm:prSet/>
      <dgm:spPr/>
      <dgm:t>
        <a:bodyPr/>
        <a:lstStyle/>
        <a:p>
          <a:endParaRPr lang="it-IT"/>
        </a:p>
      </dgm:t>
    </dgm:pt>
    <dgm:pt modelId="{FAE5BF72-54EC-4F44-9AA8-34A4E29E610C}" type="sibTrans" cxnId="{B52ECBA3-9562-4D13-AB57-43A2BAA3BF10}">
      <dgm:prSet/>
      <dgm:spPr/>
      <dgm:t>
        <a:bodyPr/>
        <a:lstStyle/>
        <a:p>
          <a:endParaRPr lang="it-IT"/>
        </a:p>
      </dgm:t>
    </dgm:pt>
    <dgm:pt modelId="{6DB13396-CD9B-4139-8924-6DC80CFBE3DE}" type="pres">
      <dgm:prSet presAssocID="{61B41686-3681-47A8-933C-06A53A2BA82D}" presName="Name0" presStyleCnt="0">
        <dgm:presLayoutVars>
          <dgm:dir/>
          <dgm:animLvl val="lvl"/>
          <dgm:resizeHandles val="exact"/>
        </dgm:presLayoutVars>
      </dgm:prSet>
      <dgm:spPr/>
    </dgm:pt>
    <dgm:pt modelId="{DAE4AD97-0CB4-4805-95CD-7D724BD45259}" type="pres">
      <dgm:prSet presAssocID="{B1560F6C-6A31-4F47-A4AD-41658A94BC65}" presName="linNode" presStyleCnt="0"/>
      <dgm:spPr/>
    </dgm:pt>
    <dgm:pt modelId="{AD138E0D-CCF6-4B91-A0BD-F7C271A0D8A7}" type="pres">
      <dgm:prSet presAssocID="{B1560F6C-6A31-4F47-A4AD-41658A94BC65}" presName="parentText" presStyleLbl="node1" presStyleIdx="0" presStyleCnt="3" custScaleX="16550">
        <dgm:presLayoutVars>
          <dgm:chMax val="1"/>
          <dgm:bulletEnabled val="1"/>
        </dgm:presLayoutVars>
      </dgm:prSet>
      <dgm:spPr/>
    </dgm:pt>
    <dgm:pt modelId="{67D810AF-669A-4D8E-B9FF-D4E93AF77EFA}" type="pres">
      <dgm:prSet presAssocID="{B1560F6C-6A31-4F47-A4AD-41658A94BC65}" presName="descendantText" presStyleLbl="alignAccFollowNode1" presStyleIdx="0" presStyleCnt="3">
        <dgm:presLayoutVars>
          <dgm:bulletEnabled val="1"/>
        </dgm:presLayoutVars>
      </dgm:prSet>
      <dgm:spPr/>
    </dgm:pt>
    <dgm:pt modelId="{7CA71646-E62B-4D16-9BBA-16009EE79749}" type="pres">
      <dgm:prSet presAssocID="{73EE33A0-9FBB-4CF7-8AED-ABC6A638EBF0}" presName="sp" presStyleCnt="0"/>
      <dgm:spPr/>
    </dgm:pt>
    <dgm:pt modelId="{A76778D1-7CFB-4BB6-9438-3A50427562B2}" type="pres">
      <dgm:prSet presAssocID="{5C22041B-0680-4AC1-A07E-A1B62E8B1CD8}" presName="linNode" presStyleCnt="0"/>
      <dgm:spPr/>
    </dgm:pt>
    <dgm:pt modelId="{7DBD9B35-5D58-42DD-A26C-635BC995235A}" type="pres">
      <dgm:prSet presAssocID="{5C22041B-0680-4AC1-A07E-A1B62E8B1CD8}" presName="parentText" presStyleLbl="node1" presStyleIdx="1" presStyleCnt="3" custScaleX="16550">
        <dgm:presLayoutVars>
          <dgm:chMax val="1"/>
          <dgm:bulletEnabled val="1"/>
        </dgm:presLayoutVars>
      </dgm:prSet>
      <dgm:spPr/>
    </dgm:pt>
    <dgm:pt modelId="{B472436B-5FF7-4107-A177-FEE7EDF95BDD}" type="pres">
      <dgm:prSet presAssocID="{5C22041B-0680-4AC1-A07E-A1B62E8B1CD8}" presName="descendantText" presStyleLbl="alignAccFollowNode1" presStyleIdx="1" presStyleCnt="3">
        <dgm:presLayoutVars>
          <dgm:bulletEnabled val="1"/>
        </dgm:presLayoutVars>
      </dgm:prSet>
      <dgm:spPr/>
    </dgm:pt>
    <dgm:pt modelId="{25574BCE-A6CE-4FBA-997E-C04CFAE159C5}" type="pres">
      <dgm:prSet presAssocID="{7EEEFEE6-3A44-4D44-A5CB-252228624414}" presName="sp" presStyleCnt="0"/>
      <dgm:spPr/>
    </dgm:pt>
    <dgm:pt modelId="{7B866607-07A9-4DD1-B806-8BE0C33449D5}" type="pres">
      <dgm:prSet presAssocID="{98A67BED-B220-48D5-A148-12BF69C55212}" presName="linNode" presStyleCnt="0"/>
      <dgm:spPr/>
    </dgm:pt>
    <dgm:pt modelId="{4A0024F9-B6D4-4CAA-A560-32F372D30DD1}" type="pres">
      <dgm:prSet presAssocID="{98A67BED-B220-48D5-A148-12BF69C55212}" presName="parentText" presStyleLbl="node1" presStyleIdx="2" presStyleCnt="3" custScaleX="16550">
        <dgm:presLayoutVars>
          <dgm:chMax val="1"/>
          <dgm:bulletEnabled val="1"/>
        </dgm:presLayoutVars>
      </dgm:prSet>
      <dgm:spPr/>
    </dgm:pt>
    <dgm:pt modelId="{5F907BA2-9F57-452F-BAA6-3CFE866C3459}" type="pres">
      <dgm:prSet presAssocID="{98A67BED-B220-48D5-A148-12BF69C55212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8C137500-840A-49FF-9460-9C097B6DEA82}" srcId="{61B41686-3681-47A8-933C-06A53A2BA82D}" destId="{98A67BED-B220-48D5-A148-12BF69C55212}" srcOrd="2" destOrd="0" parTransId="{E5258559-1D9A-4743-9DC1-8D42E8AD531A}" sibTransId="{54FBDCB4-C4F8-4582-ACE7-ED6B1F897DCE}"/>
    <dgm:cxn modelId="{CD187800-E869-4884-AB3B-4603C51DFE31}" type="presOf" srcId="{61B41686-3681-47A8-933C-06A53A2BA82D}" destId="{6DB13396-CD9B-4139-8924-6DC80CFBE3DE}" srcOrd="0" destOrd="0" presId="urn:microsoft.com/office/officeart/2005/8/layout/vList5"/>
    <dgm:cxn modelId="{00316A24-3C2B-4B32-85FD-31CD157F96A4}" type="presOf" srcId="{D995F4C8-AE3A-4B28-AB22-CC877BCF4074}" destId="{B472436B-5FF7-4107-A177-FEE7EDF95BDD}" srcOrd="0" destOrd="0" presId="urn:microsoft.com/office/officeart/2005/8/layout/vList5"/>
    <dgm:cxn modelId="{F61E8324-2277-4879-9131-E60E04290A9F}" type="presOf" srcId="{FAAFE2FC-E638-4143-9DEA-BF8FA2C284BC}" destId="{67D810AF-669A-4D8E-B9FF-D4E93AF77EFA}" srcOrd="0" destOrd="0" presId="urn:microsoft.com/office/officeart/2005/8/layout/vList5"/>
    <dgm:cxn modelId="{5D80172C-1648-4245-876E-09AE6682AE30}" srcId="{61B41686-3681-47A8-933C-06A53A2BA82D}" destId="{5C22041B-0680-4AC1-A07E-A1B62E8B1CD8}" srcOrd="1" destOrd="0" parTransId="{EFF5B8C3-24D0-4F08-BC41-B3E4F5509B81}" sibTransId="{7EEEFEE6-3A44-4D44-A5CB-252228624414}"/>
    <dgm:cxn modelId="{F2F24037-97D2-4AD7-8660-480C2CE0511F}" type="presOf" srcId="{5C22041B-0680-4AC1-A07E-A1B62E8B1CD8}" destId="{7DBD9B35-5D58-42DD-A26C-635BC995235A}" srcOrd="0" destOrd="0" presId="urn:microsoft.com/office/officeart/2005/8/layout/vList5"/>
    <dgm:cxn modelId="{75113345-7927-41BF-96BA-FF100D71D64B}" type="presOf" srcId="{F31C7863-811E-4820-8D62-9B458A87CCAC}" destId="{5F907BA2-9F57-452F-BAA6-3CFE866C3459}" srcOrd="0" destOrd="0" presId="urn:microsoft.com/office/officeart/2005/8/layout/vList5"/>
    <dgm:cxn modelId="{158E8C65-FD84-4DCB-865D-D43C679D0F65}" srcId="{B1560F6C-6A31-4F47-A4AD-41658A94BC65}" destId="{FAAFE2FC-E638-4143-9DEA-BF8FA2C284BC}" srcOrd="0" destOrd="0" parTransId="{6C50F393-8B35-4DA1-AD34-2AA6363F533F}" sibTransId="{B9AC209F-31DE-4FCC-9520-A788E7EA8BD5}"/>
    <dgm:cxn modelId="{B5932A59-DF0E-41B2-A0CB-C6CC21E8A7C6}" srcId="{61B41686-3681-47A8-933C-06A53A2BA82D}" destId="{B1560F6C-6A31-4F47-A4AD-41658A94BC65}" srcOrd="0" destOrd="0" parTransId="{38E9F599-A30C-4A7B-B5DD-BB997C64139E}" sibTransId="{73EE33A0-9FBB-4CF7-8AED-ABC6A638EBF0}"/>
    <dgm:cxn modelId="{A99F4A96-F670-4AFD-B505-34A32D746BED}" srcId="{5C22041B-0680-4AC1-A07E-A1B62E8B1CD8}" destId="{D995F4C8-AE3A-4B28-AB22-CC877BCF4074}" srcOrd="0" destOrd="0" parTransId="{37A1DDAF-B106-4940-92F3-E4F4A5867B96}" sibTransId="{9B2B648C-E7C9-4B41-A79C-596FB86EE0A4}"/>
    <dgm:cxn modelId="{3511D7A0-669E-4F4D-A0F5-9E3411BE4DC9}" type="presOf" srcId="{B1560F6C-6A31-4F47-A4AD-41658A94BC65}" destId="{AD138E0D-CCF6-4B91-A0BD-F7C271A0D8A7}" srcOrd="0" destOrd="0" presId="urn:microsoft.com/office/officeart/2005/8/layout/vList5"/>
    <dgm:cxn modelId="{B52ECBA3-9562-4D13-AB57-43A2BAA3BF10}" srcId="{98A67BED-B220-48D5-A148-12BF69C55212}" destId="{F31C7863-811E-4820-8D62-9B458A87CCAC}" srcOrd="0" destOrd="0" parTransId="{6C0CA0E2-2E53-4EED-A5FA-F9E5387F744B}" sibTransId="{FAE5BF72-54EC-4F44-9AA8-34A4E29E610C}"/>
    <dgm:cxn modelId="{B1E360CC-193A-4C75-8EC9-B1578A2BD470}" type="presOf" srcId="{98A67BED-B220-48D5-A148-12BF69C55212}" destId="{4A0024F9-B6D4-4CAA-A560-32F372D30DD1}" srcOrd="0" destOrd="0" presId="urn:microsoft.com/office/officeart/2005/8/layout/vList5"/>
    <dgm:cxn modelId="{EACBE136-86DE-4929-B9D7-0E07A67841BE}" type="presParOf" srcId="{6DB13396-CD9B-4139-8924-6DC80CFBE3DE}" destId="{DAE4AD97-0CB4-4805-95CD-7D724BD45259}" srcOrd="0" destOrd="0" presId="urn:microsoft.com/office/officeart/2005/8/layout/vList5"/>
    <dgm:cxn modelId="{949DDB4A-8D9E-4DE5-9AB4-3DB7315FA250}" type="presParOf" srcId="{DAE4AD97-0CB4-4805-95CD-7D724BD45259}" destId="{AD138E0D-CCF6-4B91-A0BD-F7C271A0D8A7}" srcOrd="0" destOrd="0" presId="urn:microsoft.com/office/officeart/2005/8/layout/vList5"/>
    <dgm:cxn modelId="{6C576DA9-F7AB-45B0-AEBA-8C064FFEB18D}" type="presParOf" srcId="{DAE4AD97-0CB4-4805-95CD-7D724BD45259}" destId="{67D810AF-669A-4D8E-B9FF-D4E93AF77EFA}" srcOrd="1" destOrd="0" presId="urn:microsoft.com/office/officeart/2005/8/layout/vList5"/>
    <dgm:cxn modelId="{146FDF94-3ADD-4120-BE71-BFCA415873D6}" type="presParOf" srcId="{6DB13396-CD9B-4139-8924-6DC80CFBE3DE}" destId="{7CA71646-E62B-4D16-9BBA-16009EE79749}" srcOrd="1" destOrd="0" presId="urn:microsoft.com/office/officeart/2005/8/layout/vList5"/>
    <dgm:cxn modelId="{396F4FCC-6572-4EAD-B9EE-D63E63B1F1D2}" type="presParOf" srcId="{6DB13396-CD9B-4139-8924-6DC80CFBE3DE}" destId="{A76778D1-7CFB-4BB6-9438-3A50427562B2}" srcOrd="2" destOrd="0" presId="urn:microsoft.com/office/officeart/2005/8/layout/vList5"/>
    <dgm:cxn modelId="{8D3EEE7D-104E-461F-AC52-F27C8501CD60}" type="presParOf" srcId="{A76778D1-7CFB-4BB6-9438-3A50427562B2}" destId="{7DBD9B35-5D58-42DD-A26C-635BC995235A}" srcOrd="0" destOrd="0" presId="urn:microsoft.com/office/officeart/2005/8/layout/vList5"/>
    <dgm:cxn modelId="{A64834AD-5877-4BD1-8BB9-AD342D0F608F}" type="presParOf" srcId="{A76778D1-7CFB-4BB6-9438-3A50427562B2}" destId="{B472436B-5FF7-4107-A177-FEE7EDF95BDD}" srcOrd="1" destOrd="0" presId="urn:microsoft.com/office/officeart/2005/8/layout/vList5"/>
    <dgm:cxn modelId="{31948858-F21D-4727-A868-5559885BD43B}" type="presParOf" srcId="{6DB13396-CD9B-4139-8924-6DC80CFBE3DE}" destId="{25574BCE-A6CE-4FBA-997E-C04CFAE159C5}" srcOrd="3" destOrd="0" presId="urn:microsoft.com/office/officeart/2005/8/layout/vList5"/>
    <dgm:cxn modelId="{D1F6F226-EF3D-4FFA-9030-975B2E09A483}" type="presParOf" srcId="{6DB13396-CD9B-4139-8924-6DC80CFBE3DE}" destId="{7B866607-07A9-4DD1-B806-8BE0C33449D5}" srcOrd="4" destOrd="0" presId="urn:microsoft.com/office/officeart/2005/8/layout/vList5"/>
    <dgm:cxn modelId="{80A8BF4B-8E7C-4C06-AA8D-FFD103AD90AF}" type="presParOf" srcId="{7B866607-07A9-4DD1-B806-8BE0C33449D5}" destId="{4A0024F9-B6D4-4CAA-A560-32F372D30DD1}" srcOrd="0" destOrd="0" presId="urn:microsoft.com/office/officeart/2005/8/layout/vList5"/>
    <dgm:cxn modelId="{8AF693D1-3FE1-4B7F-94FF-E8735C7EDB9D}" type="presParOf" srcId="{7B866607-07A9-4DD1-B806-8BE0C33449D5}" destId="{5F907BA2-9F57-452F-BAA6-3CFE866C345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64ECE5E-B695-4736-9769-A650025ECDAB}" type="doc">
      <dgm:prSet loTypeId="urn:microsoft.com/office/officeart/2005/8/layout/vProcess5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9252BF2-6501-4ADF-97A2-F0ABA0B373B8}">
      <dgm:prSet phldrT="[Testo]" custT="1"/>
      <dgm:spPr>
        <a:gradFill flip="none" rotWithShape="1">
          <a:gsLst>
            <a:gs pos="0">
              <a:schemeClr val="bg1">
                <a:lumMod val="65000"/>
              </a:schemeClr>
            </a:gs>
            <a:gs pos="50000">
              <a:schemeClr val="bg1">
                <a:lumMod val="85000"/>
              </a:schemeClr>
            </a:gs>
            <a:gs pos="100000">
              <a:schemeClr val="bg1"/>
            </a:gs>
          </a:gsLst>
          <a:lin ang="16200000" scaled="1"/>
          <a:tileRect/>
        </a:gradFill>
      </dgm:spPr>
      <dgm:t>
        <a:bodyPr/>
        <a:lstStyle/>
        <a:p>
          <a:pPr algn="l"/>
          <a:r>
            <a:rPr lang="it-IT" sz="2400" dirty="0">
              <a:solidFill>
                <a:schemeClr val="tx2">
                  <a:lumMod val="50000"/>
                </a:schemeClr>
              </a:solidFill>
            </a:rPr>
            <a:t>Prevedere il processo di recupero finalizzato alla distensione; occorre far rilassare i muscoli e la tensione nervosa diminuendo la concentrazione, normalizzando l’apparato cardiocircolatorio e respiratorio, normalizzare la stimolazione psichica.</a:t>
          </a:r>
        </a:p>
      </dgm:t>
    </dgm:pt>
    <dgm:pt modelId="{98F807AC-22B7-4E8F-8740-CFAF0EA581B3}" type="parTrans" cxnId="{81FEC76B-C868-46E8-942F-C5B399B64DF6}">
      <dgm:prSet/>
      <dgm:spPr/>
      <dgm:t>
        <a:bodyPr/>
        <a:lstStyle/>
        <a:p>
          <a:endParaRPr lang="it-IT"/>
        </a:p>
      </dgm:t>
    </dgm:pt>
    <dgm:pt modelId="{F55CB37D-34A7-49A5-8E7D-AF0E644FB452}" type="sibTrans" cxnId="{81FEC76B-C868-46E8-942F-C5B399B64DF6}">
      <dgm:prSet/>
      <dgm:spPr/>
      <dgm:t>
        <a:bodyPr/>
        <a:lstStyle/>
        <a:p>
          <a:endParaRPr lang="it-IT"/>
        </a:p>
      </dgm:t>
    </dgm:pt>
    <dgm:pt modelId="{F13E362F-D31C-4A00-9B9A-FEEFE5F5D9D1}">
      <dgm:prSet phldrT="[Testo]" custT="1"/>
      <dgm:spPr>
        <a:gradFill flip="none" rotWithShape="1">
          <a:gsLst>
            <a:gs pos="0">
              <a:schemeClr val="bg1">
                <a:lumMod val="65000"/>
              </a:schemeClr>
            </a:gs>
            <a:gs pos="5000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1"/>
          <a:tileRect/>
        </a:gradFill>
      </dgm:spPr>
      <dgm:t>
        <a:bodyPr/>
        <a:lstStyle/>
        <a:p>
          <a:r>
            <a:rPr lang="it-IT" sz="4800" b="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Fase Conclusiva ha lo scopo di</a:t>
          </a:r>
          <a:r>
            <a:rPr lang="it-IT" sz="4400" dirty="0">
              <a:solidFill>
                <a:schemeClr val="tx2">
                  <a:lumMod val="50000"/>
                </a:schemeClr>
              </a:solidFill>
            </a:rPr>
            <a:t>:</a:t>
          </a:r>
        </a:p>
      </dgm:t>
    </dgm:pt>
    <dgm:pt modelId="{55506130-8297-45CC-8537-30DEDDC0F0EC}" type="sibTrans" cxnId="{0B73B323-FBEA-4D6D-82F3-4456D7799AB4}">
      <dgm:prSet/>
      <dgm:spPr/>
      <dgm:t>
        <a:bodyPr/>
        <a:lstStyle/>
        <a:p>
          <a:endParaRPr lang="it-IT"/>
        </a:p>
      </dgm:t>
    </dgm:pt>
    <dgm:pt modelId="{9FABFE4A-934D-4D76-89AC-B9116D851995}" type="parTrans" cxnId="{0B73B323-FBEA-4D6D-82F3-4456D7799AB4}">
      <dgm:prSet/>
      <dgm:spPr/>
      <dgm:t>
        <a:bodyPr/>
        <a:lstStyle/>
        <a:p>
          <a:endParaRPr lang="it-IT"/>
        </a:p>
      </dgm:t>
    </dgm:pt>
    <dgm:pt modelId="{3DE5F92A-2D2C-48DA-8AC6-6C84FA487DE6}" type="pres">
      <dgm:prSet presAssocID="{064ECE5E-B695-4736-9769-A650025ECDAB}" presName="outerComposite" presStyleCnt="0">
        <dgm:presLayoutVars>
          <dgm:chMax val="5"/>
          <dgm:dir/>
          <dgm:resizeHandles val="exact"/>
        </dgm:presLayoutVars>
      </dgm:prSet>
      <dgm:spPr/>
    </dgm:pt>
    <dgm:pt modelId="{21B33A61-0860-4512-8111-B5D3F513AE7B}" type="pres">
      <dgm:prSet presAssocID="{064ECE5E-B695-4736-9769-A650025ECDAB}" presName="dummyMaxCanvas" presStyleCnt="0">
        <dgm:presLayoutVars/>
      </dgm:prSet>
      <dgm:spPr/>
    </dgm:pt>
    <dgm:pt modelId="{7C1F796E-5D24-448F-BF8B-C74DA6548FFE}" type="pres">
      <dgm:prSet presAssocID="{064ECE5E-B695-4736-9769-A650025ECDAB}" presName="TwoNodes_1" presStyleLbl="node1" presStyleIdx="0" presStyleCnt="2">
        <dgm:presLayoutVars>
          <dgm:bulletEnabled val="1"/>
        </dgm:presLayoutVars>
      </dgm:prSet>
      <dgm:spPr/>
    </dgm:pt>
    <dgm:pt modelId="{2C00EDF4-2226-41BE-B00C-329CF9BED7DA}" type="pres">
      <dgm:prSet presAssocID="{064ECE5E-B695-4736-9769-A650025ECDAB}" presName="TwoNodes_2" presStyleLbl="node1" presStyleIdx="1" presStyleCnt="2" custScaleX="117647">
        <dgm:presLayoutVars>
          <dgm:bulletEnabled val="1"/>
        </dgm:presLayoutVars>
      </dgm:prSet>
      <dgm:spPr/>
    </dgm:pt>
    <dgm:pt modelId="{3A03D6D5-DF8C-4F45-920A-A81D7CC18D29}" type="pres">
      <dgm:prSet presAssocID="{064ECE5E-B695-4736-9769-A650025ECDAB}" presName="TwoConn_1-2" presStyleLbl="fgAccFollowNode1" presStyleIdx="0" presStyleCnt="1">
        <dgm:presLayoutVars>
          <dgm:bulletEnabled val="1"/>
        </dgm:presLayoutVars>
      </dgm:prSet>
      <dgm:spPr/>
    </dgm:pt>
    <dgm:pt modelId="{9F07C369-D872-4FA1-B0BF-C854CB5DA138}" type="pres">
      <dgm:prSet presAssocID="{064ECE5E-B695-4736-9769-A650025ECDAB}" presName="TwoNodes_1_text" presStyleLbl="node1" presStyleIdx="1" presStyleCnt="2">
        <dgm:presLayoutVars>
          <dgm:bulletEnabled val="1"/>
        </dgm:presLayoutVars>
      </dgm:prSet>
      <dgm:spPr/>
    </dgm:pt>
    <dgm:pt modelId="{F38D140D-BFA4-4C68-950F-2D42725AD62F}" type="pres">
      <dgm:prSet presAssocID="{064ECE5E-B695-4736-9769-A650025ECDAB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0B73B323-FBEA-4D6D-82F3-4456D7799AB4}" srcId="{064ECE5E-B695-4736-9769-A650025ECDAB}" destId="{F13E362F-D31C-4A00-9B9A-FEEFE5F5D9D1}" srcOrd="0" destOrd="0" parTransId="{9FABFE4A-934D-4D76-89AC-B9116D851995}" sibTransId="{55506130-8297-45CC-8537-30DEDDC0F0EC}"/>
    <dgm:cxn modelId="{81FEC76B-C868-46E8-942F-C5B399B64DF6}" srcId="{064ECE5E-B695-4736-9769-A650025ECDAB}" destId="{E9252BF2-6501-4ADF-97A2-F0ABA0B373B8}" srcOrd="1" destOrd="0" parTransId="{98F807AC-22B7-4E8F-8740-CFAF0EA581B3}" sibTransId="{F55CB37D-34A7-49A5-8E7D-AF0E644FB452}"/>
    <dgm:cxn modelId="{9C3B5E6C-999B-4D78-AC04-65FE71DDB0DC}" type="presOf" srcId="{F13E362F-D31C-4A00-9B9A-FEEFE5F5D9D1}" destId="{7C1F796E-5D24-448F-BF8B-C74DA6548FFE}" srcOrd="0" destOrd="0" presId="urn:microsoft.com/office/officeart/2005/8/layout/vProcess5"/>
    <dgm:cxn modelId="{81E63E8E-A8A6-4FBE-8BE6-92CC821092CC}" type="presOf" srcId="{55506130-8297-45CC-8537-30DEDDC0F0EC}" destId="{3A03D6D5-DF8C-4F45-920A-A81D7CC18D29}" srcOrd="0" destOrd="0" presId="urn:microsoft.com/office/officeart/2005/8/layout/vProcess5"/>
    <dgm:cxn modelId="{D3CA85A2-C8D1-4541-9155-9F27C2E5ED59}" type="presOf" srcId="{064ECE5E-B695-4736-9769-A650025ECDAB}" destId="{3DE5F92A-2D2C-48DA-8AC6-6C84FA487DE6}" srcOrd="0" destOrd="0" presId="urn:microsoft.com/office/officeart/2005/8/layout/vProcess5"/>
    <dgm:cxn modelId="{75744FCD-726E-4516-A202-37B0DF9689ED}" type="presOf" srcId="{E9252BF2-6501-4ADF-97A2-F0ABA0B373B8}" destId="{F38D140D-BFA4-4C68-950F-2D42725AD62F}" srcOrd="1" destOrd="0" presId="urn:microsoft.com/office/officeart/2005/8/layout/vProcess5"/>
    <dgm:cxn modelId="{38C028D9-3369-421C-B773-2CEAF2F97A8F}" type="presOf" srcId="{E9252BF2-6501-4ADF-97A2-F0ABA0B373B8}" destId="{2C00EDF4-2226-41BE-B00C-329CF9BED7DA}" srcOrd="0" destOrd="0" presId="urn:microsoft.com/office/officeart/2005/8/layout/vProcess5"/>
    <dgm:cxn modelId="{06FDF6DF-5324-40D1-B1F9-FC696FF04C0C}" type="presOf" srcId="{F13E362F-D31C-4A00-9B9A-FEEFE5F5D9D1}" destId="{9F07C369-D872-4FA1-B0BF-C854CB5DA138}" srcOrd="1" destOrd="0" presId="urn:microsoft.com/office/officeart/2005/8/layout/vProcess5"/>
    <dgm:cxn modelId="{BCCEB4B5-20E9-4767-B5B0-838252CEECBE}" type="presParOf" srcId="{3DE5F92A-2D2C-48DA-8AC6-6C84FA487DE6}" destId="{21B33A61-0860-4512-8111-B5D3F513AE7B}" srcOrd="0" destOrd="0" presId="urn:microsoft.com/office/officeart/2005/8/layout/vProcess5"/>
    <dgm:cxn modelId="{78219FB5-271D-4A97-9ECA-BBBE78105702}" type="presParOf" srcId="{3DE5F92A-2D2C-48DA-8AC6-6C84FA487DE6}" destId="{7C1F796E-5D24-448F-BF8B-C74DA6548FFE}" srcOrd="1" destOrd="0" presId="urn:microsoft.com/office/officeart/2005/8/layout/vProcess5"/>
    <dgm:cxn modelId="{F19E0E72-FFCF-475D-BBDF-70C0E7D26601}" type="presParOf" srcId="{3DE5F92A-2D2C-48DA-8AC6-6C84FA487DE6}" destId="{2C00EDF4-2226-41BE-B00C-329CF9BED7DA}" srcOrd="2" destOrd="0" presId="urn:microsoft.com/office/officeart/2005/8/layout/vProcess5"/>
    <dgm:cxn modelId="{5F765817-ECFE-4444-ACB4-144A0317F54D}" type="presParOf" srcId="{3DE5F92A-2D2C-48DA-8AC6-6C84FA487DE6}" destId="{3A03D6D5-DF8C-4F45-920A-A81D7CC18D29}" srcOrd="3" destOrd="0" presId="urn:microsoft.com/office/officeart/2005/8/layout/vProcess5"/>
    <dgm:cxn modelId="{F8FF4E7B-6CF4-4961-A0BC-1EE79C7D9B82}" type="presParOf" srcId="{3DE5F92A-2D2C-48DA-8AC6-6C84FA487DE6}" destId="{9F07C369-D872-4FA1-B0BF-C854CB5DA138}" srcOrd="4" destOrd="0" presId="urn:microsoft.com/office/officeart/2005/8/layout/vProcess5"/>
    <dgm:cxn modelId="{591B432D-6596-450A-A215-56936C73C275}" type="presParOf" srcId="{3DE5F92A-2D2C-48DA-8AC6-6C84FA487DE6}" destId="{F38D140D-BFA4-4C68-950F-2D42725AD62F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19A6786-13A7-46AB-987D-7B5A741B1F1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E35A418-06DB-4C85-B37E-05E5B0F9B39D}">
      <dgm:prSet phldrT="[Testo]" custT="1"/>
      <dgm:spPr>
        <a:gradFill flip="none" rotWithShape="1">
          <a:gsLst>
            <a:gs pos="1000">
              <a:schemeClr val="bg1"/>
            </a:gs>
            <a:gs pos="69000">
              <a:srgbClr val="BFB3EB"/>
            </a:gs>
            <a:gs pos="100000">
              <a:srgbClr val="8776B6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it-IT" sz="16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ALLA LONGIA</a:t>
          </a:r>
        </a:p>
      </dgm:t>
    </dgm:pt>
    <dgm:pt modelId="{A97CCFC9-A7E7-4B2B-B03D-286DF866DE83}" type="parTrans" cxnId="{42462A2C-9EE2-4A65-8BCE-C7861A23174C}">
      <dgm:prSet/>
      <dgm:spPr/>
      <dgm:t>
        <a:bodyPr/>
        <a:lstStyle/>
        <a:p>
          <a:endParaRPr lang="it-IT"/>
        </a:p>
      </dgm:t>
    </dgm:pt>
    <dgm:pt modelId="{B056A92D-8562-4DA6-BA01-2081EC6DCE71}" type="sibTrans" cxnId="{42462A2C-9EE2-4A65-8BCE-C7861A23174C}">
      <dgm:prSet/>
      <dgm:spPr/>
      <dgm:t>
        <a:bodyPr/>
        <a:lstStyle/>
        <a:p>
          <a:endParaRPr lang="it-IT"/>
        </a:p>
      </dgm:t>
    </dgm:pt>
    <dgm:pt modelId="{3EFC2BE1-FED7-4218-90AF-406127D90E32}">
      <dgm:prSet phldrT="[Testo]" custT="1"/>
      <dgm:spPr>
        <a:gradFill flip="none" rotWithShape="1">
          <a:gsLst>
            <a:gs pos="1000">
              <a:schemeClr val="bg1"/>
            </a:gs>
            <a:gs pos="69000">
              <a:srgbClr val="BFB3EB"/>
            </a:gs>
            <a:gs pos="100000">
              <a:srgbClr val="8776B6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it-IT" sz="1600" dirty="0">
              <a:solidFill>
                <a:schemeClr val="tx2">
                  <a:lumMod val="50000"/>
                </a:schemeClr>
              </a:solidFill>
            </a:rPr>
            <a:t>Si insegna ad avvicinarsi al cavallo e portarlo «sotto mano».</a:t>
          </a:r>
        </a:p>
      </dgm:t>
    </dgm:pt>
    <dgm:pt modelId="{AC4FA519-A638-4C8A-8B66-099B803216FB}" type="parTrans" cxnId="{A9059014-0778-4848-AE6A-C18CCAF7BA95}">
      <dgm:prSet/>
      <dgm:spPr/>
      <dgm:t>
        <a:bodyPr/>
        <a:lstStyle/>
        <a:p>
          <a:endParaRPr lang="it-IT"/>
        </a:p>
      </dgm:t>
    </dgm:pt>
    <dgm:pt modelId="{DAA91BD3-0225-4BAD-A4F0-59862D03DB51}" type="sibTrans" cxnId="{A9059014-0778-4848-AE6A-C18CCAF7BA95}">
      <dgm:prSet/>
      <dgm:spPr/>
      <dgm:t>
        <a:bodyPr/>
        <a:lstStyle/>
        <a:p>
          <a:endParaRPr lang="it-IT"/>
        </a:p>
      </dgm:t>
    </dgm:pt>
    <dgm:pt modelId="{DA7A4992-0E3C-4145-BA72-39FDE186BD51}">
      <dgm:prSet phldrT="[Testo]" custT="1"/>
      <dgm:spPr>
        <a:gradFill flip="none" rotWithShape="1">
          <a:gsLst>
            <a:gs pos="1000">
              <a:schemeClr val="bg1"/>
            </a:gs>
            <a:gs pos="69000">
              <a:srgbClr val="DEB5E9"/>
            </a:gs>
            <a:gs pos="100000">
              <a:srgbClr val="AB69C9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it-IT" sz="16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 SEZIONE</a:t>
          </a:r>
        </a:p>
      </dgm:t>
    </dgm:pt>
    <dgm:pt modelId="{0F141151-24D9-4980-80D2-71A9914E5C5F}" type="parTrans" cxnId="{FC92DFB3-6B8D-4562-8021-0B475C164BD7}">
      <dgm:prSet/>
      <dgm:spPr/>
      <dgm:t>
        <a:bodyPr/>
        <a:lstStyle/>
        <a:p>
          <a:endParaRPr lang="it-IT"/>
        </a:p>
      </dgm:t>
    </dgm:pt>
    <dgm:pt modelId="{938184A7-02D2-47D5-9DE7-6AD5A4372F7C}" type="sibTrans" cxnId="{FC92DFB3-6B8D-4562-8021-0B475C164BD7}">
      <dgm:prSet/>
      <dgm:spPr/>
      <dgm:t>
        <a:bodyPr/>
        <a:lstStyle/>
        <a:p>
          <a:endParaRPr lang="it-IT"/>
        </a:p>
      </dgm:t>
    </dgm:pt>
    <dgm:pt modelId="{EAE8CA34-EF82-458D-BE73-A630B232A374}">
      <dgm:prSet phldrT="[Testo]" custT="1"/>
      <dgm:spPr>
        <a:gradFill flip="none" rotWithShape="1">
          <a:gsLst>
            <a:gs pos="1000">
              <a:schemeClr val="bg1"/>
            </a:gs>
            <a:gs pos="69000">
              <a:srgbClr val="DEB5E9"/>
            </a:gs>
            <a:gs pos="100000">
              <a:srgbClr val="AB69C9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it-IT" sz="1600" dirty="0">
              <a:solidFill>
                <a:schemeClr val="tx2">
                  <a:lumMod val="50000"/>
                </a:schemeClr>
              </a:solidFill>
            </a:rPr>
            <a:t>Si migliora la Posizione.</a:t>
          </a:r>
        </a:p>
      </dgm:t>
    </dgm:pt>
    <dgm:pt modelId="{A2BDE1D8-90D4-4DC1-83ED-068ABDE0A506}" type="parTrans" cxnId="{76FA21CA-A8A6-4E6A-A304-88C7D1A75C13}">
      <dgm:prSet/>
      <dgm:spPr/>
      <dgm:t>
        <a:bodyPr/>
        <a:lstStyle/>
        <a:p>
          <a:endParaRPr lang="it-IT"/>
        </a:p>
      </dgm:t>
    </dgm:pt>
    <dgm:pt modelId="{BAC0DE73-498D-49DB-B1D5-A25EC0BC9AD4}" type="sibTrans" cxnId="{76FA21CA-A8A6-4E6A-A304-88C7D1A75C13}">
      <dgm:prSet/>
      <dgm:spPr/>
      <dgm:t>
        <a:bodyPr/>
        <a:lstStyle/>
        <a:p>
          <a:endParaRPr lang="it-IT"/>
        </a:p>
      </dgm:t>
    </dgm:pt>
    <dgm:pt modelId="{8C6D904E-7F66-4290-B076-9CBA60745BBE}">
      <dgm:prSet phldrT="[Testo]" custT="1"/>
      <dgm:spPr>
        <a:gradFill flip="none" rotWithShape="1">
          <a:gsLst>
            <a:gs pos="1000">
              <a:schemeClr val="bg1"/>
            </a:gs>
            <a:gs pos="69000">
              <a:srgbClr val="E99FEB"/>
            </a:gs>
            <a:gs pos="100000">
              <a:srgbClr val="CE60B9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it-IT" sz="16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 DIVISIONE DI MANEGGIO</a:t>
          </a:r>
        </a:p>
      </dgm:t>
    </dgm:pt>
    <dgm:pt modelId="{5058F4A6-2558-42C2-8A8C-546B6DDDA5CE}" type="parTrans" cxnId="{06CD6F88-E9E6-4935-9D35-6B9A3D1F7B66}">
      <dgm:prSet/>
      <dgm:spPr/>
      <dgm:t>
        <a:bodyPr/>
        <a:lstStyle/>
        <a:p>
          <a:endParaRPr lang="it-IT"/>
        </a:p>
      </dgm:t>
    </dgm:pt>
    <dgm:pt modelId="{DB455568-C284-4238-8750-023F817E5233}" type="sibTrans" cxnId="{06CD6F88-E9E6-4935-9D35-6B9A3D1F7B66}">
      <dgm:prSet/>
      <dgm:spPr/>
      <dgm:t>
        <a:bodyPr/>
        <a:lstStyle/>
        <a:p>
          <a:endParaRPr lang="it-IT"/>
        </a:p>
      </dgm:t>
    </dgm:pt>
    <dgm:pt modelId="{ED00DE5C-1CBB-4311-BEC9-A154B82BE3DD}">
      <dgm:prSet phldrT="[Testo]" custT="1"/>
      <dgm:spPr>
        <a:gradFill flip="none" rotWithShape="1">
          <a:gsLst>
            <a:gs pos="1000">
              <a:schemeClr val="bg1"/>
            </a:gs>
            <a:gs pos="69000">
              <a:srgbClr val="E99FEB"/>
            </a:gs>
            <a:gs pos="100000">
              <a:srgbClr val="CE60B9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it-IT" sz="1600" dirty="0">
              <a:solidFill>
                <a:schemeClr val="tx2">
                  <a:lumMod val="50000"/>
                </a:schemeClr>
              </a:solidFill>
            </a:rPr>
            <a:t>Si insegna a «montare a cavallo» in autonomia.</a:t>
          </a:r>
        </a:p>
      </dgm:t>
    </dgm:pt>
    <dgm:pt modelId="{2F4D7D2C-5D53-4EBE-96FA-2BE3C61FDAE1}" type="parTrans" cxnId="{E09CDF9C-428A-47D7-BE52-7FCD2E251354}">
      <dgm:prSet/>
      <dgm:spPr/>
      <dgm:t>
        <a:bodyPr/>
        <a:lstStyle/>
        <a:p>
          <a:endParaRPr lang="it-IT"/>
        </a:p>
      </dgm:t>
    </dgm:pt>
    <dgm:pt modelId="{582BD5E1-97E1-4299-9299-6CD2591B1861}" type="sibTrans" cxnId="{E09CDF9C-428A-47D7-BE52-7FCD2E251354}">
      <dgm:prSet/>
      <dgm:spPr/>
      <dgm:t>
        <a:bodyPr/>
        <a:lstStyle/>
        <a:p>
          <a:endParaRPr lang="it-IT"/>
        </a:p>
      </dgm:t>
    </dgm:pt>
    <dgm:pt modelId="{5AC5DE78-CF57-4913-84A2-8C644B3377E7}">
      <dgm:prSet custT="1"/>
      <dgm:spPr>
        <a:gradFill flip="none" rotWithShape="1">
          <a:gsLst>
            <a:gs pos="1000">
              <a:schemeClr val="bg1"/>
            </a:gs>
            <a:gs pos="69000">
              <a:srgbClr val="BFB3EB"/>
            </a:gs>
            <a:gs pos="100000">
              <a:srgbClr val="8776B6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it-IT" sz="1600" dirty="0">
              <a:solidFill>
                <a:schemeClr val="tx2">
                  <a:lumMod val="50000"/>
                </a:schemeClr>
              </a:solidFill>
            </a:rPr>
            <a:t>Si insegna a montare in maniera corretta.</a:t>
          </a:r>
        </a:p>
      </dgm:t>
    </dgm:pt>
    <dgm:pt modelId="{9A41549E-4E4F-4463-BDD5-3ACB3AF03FEA}" type="parTrans" cxnId="{2C5F29F9-E9CD-4371-9F7C-59E9146F6831}">
      <dgm:prSet/>
      <dgm:spPr/>
      <dgm:t>
        <a:bodyPr/>
        <a:lstStyle/>
        <a:p>
          <a:endParaRPr lang="it-IT"/>
        </a:p>
      </dgm:t>
    </dgm:pt>
    <dgm:pt modelId="{B9EE5676-3661-469E-8067-6A6F9D5BB061}" type="sibTrans" cxnId="{2C5F29F9-E9CD-4371-9F7C-59E9146F6831}">
      <dgm:prSet/>
      <dgm:spPr/>
      <dgm:t>
        <a:bodyPr/>
        <a:lstStyle/>
        <a:p>
          <a:endParaRPr lang="it-IT"/>
        </a:p>
      </dgm:t>
    </dgm:pt>
    <dgm:pt modelId="{20656728-6976-4B69-B12C-3F7D25868820}">
      <dgm:prSet custT="1"/>
      <dgm:spPr>
        <a:gradFill flip="none" rotWithShape="1">
          <a:gsLst>
            <a:gs pos="1000">
              <a:schemeClr val="bg1"/>
            </a:gs>
            <a:gs pos="69000">
              <a:srgbClr val="BFB3EB"/>
            </a:gs>
            <a:gs pos="100000">
              <a:srgbClr val="8776B6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it-IT" sz="1600" dirty="0">
              <a:solidFill>
                <a:schemeClr val="tx2">
                  <a:lumMod val="50000"/>
                </a:schemeClr>
              </a:solidFill>
            </a:rPr>
            <a:t>Si insegna la Posizione.</a:t>
          </a:r>
        </a:p>
      </dgm:t>
    </dgm:pt>
    <dgm:pt modelId="{B1AE8EF9-CB1B-4CAE-AB3E-CCD00CCA0A5B}" type="parTrans" cxnId="{68E656FE-47CC-4F18-90B6-13923576E518}">
      <dgm:prSet/>
      <dgm:spPr/>
      <dgm:t>
        <a:bodyPr/>
        <a:lstStyle/>
        <a:p>
          <a:endParaRPr lang="it-IT"/>
        </a:p>
      </dgm:t>
    </dgm:pt>
    <dgm:pt modelId="{C41EA756-7F71-4FCC-9EA6-F9539FC2EC22}" type="sibTrans" cxnId="{68E656FE-47CC-4F18-90B6-13923576E518}">
      <dgm:prSet/>
      <dgm:spPr/>
      <dgm:t>
        <a:bodyPr/>
        <a:lstStyle/>
        <a:p>
          <a:endParaRPr lang="it-IT"/>
        </a:p>
      </dgm:t>
    </dgm:pt>
    <dgm:pt modelId="{272F3DF1-E71E-4037-B12E-78477E0A9A27}">
      <dgm:prSet custT="1"/>
      <dgm:spPr>
        <a:gradFill flip="none" rotWithShape="1">
          <a:gsLst>
            <a:gs pos="1000">
              <a:schemeClr val="bg1"/>
            </a:gs>
            <a:gs pos="69000">
              <a:srgbClr val="BFB3EB"/>
            </a:gs>
            <a:gs pos="100000">
              <a:srgbClr val="8776B6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it-IT" sz="1600" dirty="0">
              <a:solidFill>
                <a:schemeClr val="tx2">
                  <a:lumMod val="50000"/>
                </a:schemeClr>
              </a:solidFill>
            </a:rPr>
            <a:t>Si insegna a battere la sella senza redini.</a:t>
          </a:r>
        </a:p>
      </dgm:t>
    </dgm:pt>
    <dgm:pt modelId="{636B7B1B-EF99-41EE-A334-3B14DD8A3510}" type="parTrans" cxnId="{2F043610-0CC1-4DE0-A71A-44111D683CC9}">
      <dgm:prSet/>
      <dgm:spPr/>
      <dgm:t>
        <a:bodyPr/>
        <a:lstStyle/>
        <a:p>
          <a:endParaRPr lang="it-IT"/>
        </a:p>
      </dgm:t>
    </dgm:pt>
    <dgm:pt modelId="{A216BA6A-6854-4524-9AD4-93C0EC00E5D5}" type="sibTrans" cxnId="{2F043610-0CC1-4DE0-A71A-44111D683CC9}">
      <dgm:prSet/>
      <dgm:spPr/>
      <dgm:t>
        <a:bodyPr/>
        <a:lstStyle/>
        <a:p>
          <a:endParaRPr lang="it-IT"/>
        </a:p>
      </dgm:t>
    </dgm:pt>
    <dgm:pt modelId="{439AFBD0-6DB7-461A-9FF8-1216C536997F}">
      <dgm:prSet custT="1"/>
      <dgm:spPr>
        <a:gradFill flip="none" rotWithShape="1">
          <a:gsLst>
            <a:gs pos="1000">
              <a:schemeClr val="bg1"/>
            </a:gs>
            <a:gs pos="69000">
              <a:srgbClr val="BFB3EB"/>
            </a:gs>
            <a:gs pos="100000">
              <a:srgbClr val="8776B6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it-IT" sz="1600" dirty="0">
              <a:solidFill>
                <a:schemeClr val="tx2">
                  <a:lumMod val="50000"/>
                </a:schemeClr>
              </a:solidFill>
            </a:rPr>
            <a:t>Si insegna la minima conduzione.</a:t>
          </a:r>
        </a:p>
      </dgm:t>
    </dgm:pt>
    <dgm:pt modelId="{64D19E92-8F0A-42B2-92E7-DCA78382A14A}" type="parTrans" cxnId="{A9C99EDE-582C-4BE7-AED4-9CB5DFE13FB2}">
      <dgm:prSet/>
      <dgm:spPr/>
      <dgm:t>
        <a:bodyPr/>
        <a:lstStyle/>
        <a:p>
          <a:endParaRPr lang="it-IT"/>
        </a:p>
      </dgm:t>
    </dgm:pt>
    <dgm:pt modelId="{FF71CD57-268C-4355-A6E1-3B45105F662C}" type="sibTrans" cxnId="{A9C99EDE-582C-4BE7-AED4-9CB5DFE13FB2}">
      <dgm:prSet/>
      <dgm:spPr/>
      <dgm:t>
        <a:bodyPr/>
        <a:lstStyle/>
        <a:p>
          <a:endParaRPr lang="it-IT"/>
        </a:p>
      </dgm:t>
    </dgm:pt>
    <dgm:pt modelId="{7B92E9BE-2225-4361-975D-336982B040EC}">
      <dgm:prSet custT="1"/>
      <dgm:spPr>
        <a:gradFill flip="none" rotWithShape="1">
          <a:gsLst>
            <a:gs pos="1000">
              <a:schemeClr val="bg1"/>
            </a:gs>
            <a:gs pos="69000">
              <a:srgbClr val="DEB5E9"/>
            </a:gs>
            <a:gs pos="100000">
              <a:srgbClr val="AB69C9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it-IT" sz="1600" dirty="0">
              <a:solidFill>
                <a:schemeClr val="tx2">
                  <a:lumMod val="50000"/>
                </a:schemeClr>
              </a:solidFill>
            </a:rPr>
            <a:t>Si insegnano tutti i movimenti di maneggio.</a:t>
          </a:r>
        </a:p>
      </dgm:t>
    </dgm:pt>
    <dgm:pt modelId="{A9EA1648-7BEC-4293-AA89-40EE49105F6D}" type="parTrans" cxnId="{A2477794-3F56-4830-AD90-2D514E1819AF}">
      <dgm:prSet/>
      <dgm:spPr/>
      <dgm:t>
        <a:bodyPr/>
        <a:lstStyle/>
        <a:p>
          <a:endParaRPr lang="it-IT"/>
        </a:p>
      </dgm:t>
    </dgm:pt>
    <dgm:pt modelId="{4718175A-DB45-4621-9AF6-C04AE4FA9D11}" type="sibTrans" cxnId="{A2477794-3F56-4830-AD90-2D514E1819AF}">
      <dgm:prSet/>
      <dgm:spPr/>
      <dgm:t>
        <a:bodyPr/>
        <a:lstStyle/>
        <a:p>
          <a:endParaRPr lang="it-IT"/>
        </a:p>
      </dgm:t>
    </dgm:pt>
    <dgm:pt modelId="{D8775787-80C2-472E-A480-7E7BDF7FFD6B}">
      <dgm:prSet custT="1"/>
      <dgm:spPr>
        <a:gradFill flip="none" rotWithShape="1">
          <a:gsLst>
            <a:gs pos="1000">
              <a:schemeClr val="bg1"/>
            </a:gs>
            <a:gs pos="69000">
              <a:srgbClr val="DEB5E9"/>
            </a:gs>
            <a:gs pos="100000">
              <a:srgbClr val="AB69C9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it-IT" sz="1600" dirty="0">
              <a:solidFill>
                <a:schemeClr val="tx2">
                  <a:lumMod val="50000"/>
                </a:schemeClr>
              </a:solidFill>
            </a:rPr>
            <a:t>Si insegnano passaggi sulle barriere a terra.</a:t>
          </a:r>
        </a:p>
      </dgm:t>
    </dgm:pt>
    <dgm:pt modelId="{FEE363CD-5F07-47CD-8EA5-CA82066BFE0B}" type="parTrans" cxnId="{A0149C52-314E-4C49-AFE7-CC98A074AA50}">
      <dgm:prSet/>
      <dgm:spPr/>
      <dgm:t>
        <a:bodyPr/>
        <a:lstStyle/>
        <a:p>
          <a:endParaRPr lang="it-IT"/>
        </a:p>
      </dgm:t>
    </dgm:pt>
    <dgm:pt modelId="{1B8CCABD-F4CE-4E3D-9B80-AED129F014AA}" type="sibTrans" cxnId="{A0149C52-314E-4C49-AFE7-CC98A074AA50}">
      <dgm:prSet/>
      <dgm:spPr/>
      <dgm:t>
        <a:bodyPr/>
        <a:lstStyle/>
        <a:p>
          <a:endParaRPr lang="it-IT"/>
        </a:p>
      </dgm:t>
    </dgm:pt>
    <dgm:pt modelId="{3FEA2802-ACFD-40A7-B816-5D6515B1174F}">
      <dgm:prSet custT="1"/>
      <dgm:spPr>
        <a:gradFill flip="none" rotWithShape="1">
          <a:gsLst>
            <a:gs pos="1000">
              <a:schemeClr val="bg1"/>
            </a:gs>
            <a:gs pos="69000">
              <a:srgbClr val="DEB5E9"/>
            </a:gs>
            <a:gs pos="100000">
              <a:srgbClr val="AB69C9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it-IT" sz="1600" dirty="0">
              <a:solidFill>
                <a:schemeClr val="tx2">
                  <a:lumMod val="50000"/>
                </a:schemeClr>
              </a:solidFill>
            </a:rPr>
            <a:t>Si insegna il Galoppo.</a:t>
          </a:r>
        </a:p>
      </dgm:t>
    </dgm:pt>
    <dgm:pt modelId="{9FAF4F11-DAD3-44CC-AE59-26C033085057}" type="parTrans" cxnId="{717E531A-A4A3-4433-ACAB-01F33873B11E}">
      <dgm:prSet/>
      <dgm:spPr/>
      <dgm:t>
        <a:bodyPr/>
        <a:lstStyle/>
        <a:p>
          <a:endParaRPr lang="it-IT"/>
        </a:p>
      </dgm:t>
    </dgm:pt>
    <dgm:pt modelId="{835B73E4-B070-4428-B730-E02F5C536E95}" type="sibTrans" cxnId="{717E531A-A4A3-4433-ACAB-01F33873B11E}">
      <dgm:prSet/>
      <dgm:spPr/>
      <dgm:t>
        <a:bodyPr/>
        <a:lstStyle/>
        <a:p>
          <a:endParaRPr lang="it-IT"/>
        </a:p>
      </dgm:t>
    </dgm:pt>
    <dgm:pt modelId="{A8FA3D48-A523-4021-AEFC-EC3CEC2D2979}">
      <dgm:prSet custT="1"/>
      <dgm:spPr>
        <a:gradFill flip="none" rotWithShape="1">
          <a:gsLst>
            <a:gs pos="1000">
              <a:schemeClr val="bg1"/>
            </a:gs>
            <a:gs pos="69000">
              <a:srgbClr val="E99FEB"/>
            </a:gs>
            <a:gs pos="100000">
              <a:srgbClr val="CE60B9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it-IT" sz="1600" dirty="0">
              <a:solidFill>
                <a:schemeClr val="tx2">
                  <a:lumMod val="50000"/>
                </a:schemeClr>
              </a:solidFill>
            </a:rPr>
            <a:t>Si perfezionano tutti gli esercizi di maneggio già conosciuti alle tre andature.</a:t>
          </a:r>
        </a:p>
      </dgm:t>
    </dgm:pt>
    <dgm:pt modelId="{6FE0DD24-BCDC-4CAB-8504-C6242920676A}" type="parTrans" cxnId="{D64BE093-53EA-4DC9-A809-4E335ABA4CDE}">
      <dgm:prSet/>
      <dgm:spPr/>
      <dgm:t>
        <a:bodyPr/>
        <a:lstStyle/>
        <a:p>
          <a:endParaRPr lang="it-IT"/>
        </a:p>
      </dgm:t>
    </dgm:pt>
    <dgm:pt modelId="{F3203C11-D413-487D-B5BE-E738357AFDCA}" type="sibTrans" cxnId="{D64BE093-53EA-4DC9-A809-4E335ABA4CDE}">
      <dgm:prSet/>
      <dgm:spPr/>
      <dgm:t>
        <a:bodyPr/>
        <a:lstStyle/>
        <a:p>
          <a:endParaRPr lang="it-IT"/>
        </a:p>
      </dgm:t>
    </dgm:pt>
    <dgm:pt modelId="{BA97CA4E-7C60-44D0-A37A-99F8885A4BEF}">
      <dgm:prSet custT="1"/>
      <dgm:spPr>
        <a:gradFill flip="none" rotWithShape="1">
          <a:gsLst>
            <a:gs pos="1000">
              <a:schemeClr val="bg1"/>
            </a:gs>
            <a:gs pos="69000">
              <a:srgbClr val="E99FEB"/>
            </a:gs>
            <a:gs pos="100000">
              <a:srgbClr val="CE60B9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it-IT" sz="1600" dirty="0">
              <a:solidFill>
                <a:schemeClr val="tx2">
                  <a:lumMod val="50000"/>
                </a:schemeClr>
              </a:solidFill>
            </a:rPr>
            <a:t>Si insegnano tutti gli esercizi preparatori al salto . </a:t>
          </a:r>
        </a:p>
      </dgm:t>
    </dgm:pt>
    <dgm:pt modelId="{E309D130-62A0-4972-949A-B0BA7ACB7A28}" type="parTrans" cxnId="{EBDAD579-E0BC-44B2-9913-A06437A4E5D6}">
      <dgm:prSet/>
      <dgm:spPr/>
      <dgm:t>
        <a:bodyPr/>
        <a:lstStyle/>
        <a:p>
          <a:endParaRPr lang="it-IT"/>
        </a:p>
      </dgm:t>
    </dgm:pt>
    <dgm:pt modelId="{F2D692C2-DFB2-4538-B5BA-A05A5AE7594E}" type="sibTrans" cxnId="{EBDAD579-E0BC-44B2-9913-A06437A4E5D6}">
      <dgm:prSet/>
      <dgm:spPr/>
      <dgm:t>
        <a:bodyPr/>
        <a:lstStyle/>
        <a:p>
          <a:endParaRPr lang="it-IT"/>
        </a:p>
      </dgm:t>
    </dgm:pt>
    <dgm:pt modelId="{44FCA7F4-CE03-4978-894F-967E17630863}">
      <dgm:prSet phldrT="[Testo]" custT="1"/>
      <dgm:spPr>
        <a:gradFill flip="none" rotWithShape="1">
          <a:gsLst>
            <a:gs pos="1000">
              <a:schemeClr val="bg1"/>
            </a:gs>
            <a:gs pos="69000">
              <a:srgbClr val="FEA7A0"/>
            </a:gs>
            <a:gs pos="100000">
              <a:srgbClr val="FC5B4A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it-IT" sz="16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VOLONTA’</a:t>
          </a:r>
        </a:p>
      </dgm:t>
    </dgm:pt>
    <dgm:pt modelId="{64C2E581-5754-4F0C-9EBC-1165B9773CB5}" type="parTrans" cxnId="{FE857A84-8077-416D-8031-A298FD944E08}">
      <dgm:prSet/>
      <dgm:spPr/>
      <dgm:t>
        <a:bodyPr/>
        <a:lstStyle/>
        <a:p>
          <a:endParaRPr lang="it-IT"/>
        </a:p>
      </dgm:t>
    </dgm:pt>
    <dgm:pt modelId="{66594ABC-74E9-46C8-B3DE-51CE62756A0B}" type="sibTrans" cxnId="{FE857A84-8077-416D-8031-A298FD944E08}">
      <dgm:prSet/>
      <dgm:spPr/>
      <dgm:t>
        <a:bodyPr/>
        <a:lstStyle/>
        <a:p>
          <a:endParaRPr lang="it-IT"/>
        </a:p>
      </dgm:t>
    </dgm:pt>
    <dgm:pt modelId="{256D3D4D-CFC3-4EEA-90BF-124A6F58957F}">
      <dgm:prSet phldrT="[Testo]"/>
      <dgm:spPr>
        <a:gradFill flip="none" rotWithShape="1">
          <a:gsLst>
            <a:gs pos="1000">
              <a:schemeClr val="bg1"/>
            </a:gs>
            <a:gs pos="69000">
              <a:srgbClr val="FEA7A0"/>
            </a:gs>
            <a:gs pos="100000">
              <a:srgbClr val="FC5B4A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it-IT" sz="1600" dirty="0">
              <a:solidFill>
                <a:schemeClr val="tx2">
                  <a:lumMod val="50000"/>
                </a:schemeClr>
              </a:solidFill>
            </a:rPr>
            <a:t>Si insegnano gli esercizi avanzati con la metodologia di «Libera Esplorazione». </a:t>
          </a:r>
        </a:p>
      </dgm:t>
    </dgm:pt>
    <dgm:pt modelId="{E5465764-36E6-42A6-A36E-0363D958E1FF}" type="parTrans" cxnId="{AA254CA6-02B2-48D0-BF22-4B3473F9C7C2}">
      <dgm:prSet/>
      <dgm:spPr/>
      <dgm:t>
        <a:bodyPr/>
        <a:lstStyle/>
        <a:p>
          <a:endParaRPr lang="it-IT"/>
        </a:p>
      </dgm:t>
    </dgm:pt>
    <dgm:pt modelId="{1A3681AA-8232-4836-8E2B-2C791EA918E6}" type="sibTrans" cxnId="{AA254CA6-02B2-48D0-BF22-4B3473F9C7C2}">
      <dgm:prSet/>
      <dgm:spPr/>
      <dgm:t>
        <a:bodyPr/>
        <a:lstStyle/>
        <a:p>
          <a:endParaRPr lang="it-IT"/>
        </a:p>
      </dgm:t>
    </dgm:pt>
    <dgm:pt modelId="{01C8CAEA-0EB6-48B2-9855-21DB50B6AA63}">
      <dgm:prSet/>
      <dgm:spPr>
        <a:gradFill flip="none" rotWithShape="1">
          <a:gsLst>
            <a:gs pos="1000">
              <a:schemeClr val="bg1"/>
            </a:gs>
            <a:gs pos="69000">
              <a:srgbClr val="FEA7A0"/>
            </a:gs>
            <a:gs pos="100000">
              <a:srgbClr val="FC5B4A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it-IT" sz="1600" dirty="0">
              <a:solidFill>
                <a:schemeClr val="tx2">
                  <a:lumMod val="50000"/>
                </a:schemeClr>
              </a:solidFill>
            </a:rPr>
            <a:t>L’Allievo mette in pratica le tecniche acquisite.</a:t>
          </a:r>
        </a:p>
      </dgm:t>
    </dgm:pt>
    <dgm:pt modelId="{9252CBBF-CFA4-4BC1-9060-06BAF6BB13D8}" type="parTrans" cxnId="{26355683-2CE2-4BB9-B052-470E1136EABD}">
      <dgm:prSet/>
      <dgm:spPr/>
      <dgm:t>
        <a:bodyPr/>
        <a:lstStyle/>
        <a:p>
          <a:endParaRPr lang="it-IT"/>
        </a:p>
      </dgm:t>
    </dgm:pt>
    <dgm:pt modelId="{B5066ACA-3A59-452C-B1AB-04E9E0A882D7}" type="sibTrans" cxnId="{26355683-2CE2-4BB9-B052-470E1136EABD}">
      <dgm:prSet/>
      <dgm:spPr/>
      <dgm:t>
        <a:bodyPr/>
        <a:lstStyle/>
        <a:p>
          <a:endParaRPr lang="it-IT"/>
        </a:p>
      </dgm:t>
    </dgm:pt>
    <dgm:pt modelId="{7A012DE2-E436-4F11-B993-08BC9FDB8DC7}" type="pres">
      <dgm:prSet presAssocID="{F19A6786-13A7-46AB-987D-7B5A741B1F1A}" presName="linear" presStyleCnt="0">
        <dgm:presLayoutVars>
          <dgm:dir/>
          <dgm:resizeHandles val="exact"/>
        </dgm:presLayoutVars>
      </dgm:prSet>
      <dgm:spPr/>
    </dgm:pt>
    <dgm:pt modelId="{69EF0252-40DA-4D2D-880D-6A82AA913991}" type="pres">
      <dgm:prSet presAssocID="{2E35A418-06DB-4C85-B37E-05E5B0F9B39D}" presName="comp" presStyleCnt="0"/>
      <dgm:spPr/>
    </dgm:pt>
    <dgm:pt modelId="{E6AE76BF-8C25-4FF4-A9DB-DEF57CE78572}" type="pres">
      <dgm:prSet presAssocID="{2E35A418-06DB-4C85-B37E-05E5B0F9B39D}" presName="box" presStyleLbl="node1" presStyleIdx="0" presStyleCnt="4"/>
      <dgm:spPr/>
    </dgm:pt>
    <dgm:pt modelId="{584D5C89-40AD-4E71-8E75-0C381910CC46}" type="pres">
      <dgm:prSet presAssocID="{2E35A418-06DB-4C85-B37E-05E5B0F9B39D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B283745C-20CD-455A-8C0F-3654D8F01F98}" type="pres">
      <dgm:prSet presAssocID="{2E35A418-06DB-4C85-B37E-05E5B0F9B39D}" presName="text" presStyleLbl="node1" presStyleIdx="0" presStyleCnt="4">
        <dgm:presLayoutVars>
          <dgm:bulletEnabled val="1"/>
        </dgm:presLayoutVars>
      </dgm:prSet>
      <dgm:spPr/>
    </dgm:pt>
    <dgm:pt modelId="{91052D39-72E3-45FF-B8F0-BE760C26E213}" type="pres">
      <dgm:prSet presAssocID="{B056A92D-8562-4DA6-BA01-2081EC6DCE71}" presName="spacer" presStyleCnt="0"/>
      <dgm:spPr/>
    </dgm:pt>
    <dgm:pt modelId="{61638DE4-2699-4C89-A1F2-BBDC4B7B0379}" type="pres">
      <dgm:prSet presAssocID="{DA7A4992-0E3C-4145-BA72-39FDE186BD51}" presName="comp" presStyleCnt="0"/>
      <dgm:spPr/>
    </dgm:pt>
    <dgm:pt modelId="{2BD88BE6-41FD-42D7-BB30-C3004E000A45}" type="pres">
      <dgm:prSet presAssocID="{DA7A4992-0E3C-4145-BA72-39FDE186BD51}" presName="box" presStyleLbl="node1" presStyleIdx="1" presStyleCnt="4"/>
      <dgm:spPr/>
    </dgm:pt>
    <dgm:pt modelId="{58F1549A-7C5F-4B8F-9617-21D92DBFA91B}" type="pres">
      <dgm:prSet presAssocID="{DA7A4992-0E3C-4145-BA72-39FDE186BD51}" presName="img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694F34AE-FA66-47BA-B0B3-D5BC2B509BB5}" type="pres">
      <dgm:prSet presAssocID="{DA7A4992-0E3C-4145-BA72-39FDE186BD51}" presName="text" presStyleLbl="node1" presStyleIdx="1" presStyleCnt="4">
        <dgm:presLayoutVars>
          <dgm:bulletEnabled val="1"/>
        </dgm:presLayoutVars>
      </dgm:prSet>
      <dgm:spPr/>
    </dgm:pt>
    <dgm:pt modelId="{A9CC4042-F2A3-4DF8-8BF9-E4B775B5C600}" type="pres">
      <dgm:prSet presAssocID="{938184A7-02D2-47D5-9DE7-6AD5A4372F7C}" presName="spacer" presStyleCnt="0"/>
      <dgm:spPr/>
    </dgm:pt>
    <dgm:pt modelId="{AD76B18A-DACD-4A40-880F-208E8F7B22A8}" type="pres">
      <dgm:prSet presAssocID="{8C6D904E-7F66-4290-B076-9CBA60745BBE}" presName="comp" presStyleCnt="0"/>
      <dgm:spPr/>
    </dgm:pt>
    <dgm:pt modelId="{6251515E-BEBD-418F-A9C0-5DDF5B1DBA15}" type="pres">
      <dgm:prSet presAssocID="{8C6D904E-7F66-4290-B076-9CBA60745BBE}" presName="box" presStyleLbl="node1" presStyleIdx="2" presStyleCnt="4"/>
      <dgm:spPr/>
    </dgm:pt>
    <dgm:pt modelId="{1954275B-47D2-46A4-996E-BA4FFD8A09B3}" type="pres">
      <dgm:prSet presAssocID="{8C6D904E-7F66-4290-B076-9CBA60745BBE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7000" b="-57000"/>
          </a:stretch>
        </a:blipFill>
      </dgm:spPr>
    </dgm:pt>
    <dgm:pt modelId="{69E55861-11C3-43DD-9E01-F99961090028}" type="pres">
      <dgm:prSet presAssocID="{8C6D904E-7F66-4290-B076-9CBA60745BBE}" presName="text" presStyleLbl="node1" presStyleIdx="2" presStyleCnt="4">
        <dgm:presLayoutVars>
          <dgm:bulletEnabled val="1"/>
        </dgm:presLayoutVars>
      </dgm:prSet>
      <dgm:spPr/>
    </dgm:pt>
    <dgm:pt modelId="{D04A5E5A-5CF8-4686-A301-494C80150A05}" type="pres">
      <dgm:prSet presAssocID="{DB455568-C284-4238-8750-023F817E5233}" presName="spacer" presStyleCnt="0"/>
      <dgm:spPr/>
    </dgm:pt>
    <dgm:pt modelId="{2D51C88A-5376-4DAA-B25E-7957B58ECF3A}" type="pres">
      <dgm:prSet presAssocID="{44FCA7F4-CE03-4978-894F-967E17630863}" presName="comp" presStyleCnt="0"/>
      <dgm:spPr/>
    </dgm:pt>
    <dgm:pt modelId="{E2FFFA1A-58FA-48DE-AE48-021D46726312}" type="pres">
      <dgm:prSet presAssocID="{44FCA7F4-CE03-4978-894F-967E17630863}" presName="box" presStyleLbl="node1" presStyleIdx="3" presStyleCnt="4"/>
      <dgm:spPr/>
    </dgm:pt>
    <dgm:pt modelId="{C6F6A3E8-C1A9-4F30-B119-D02004B73688}" type="pres">
      <dgm:prSet presAssocID="{44FCA7F4-CE03-4978-894F-967E17630863}" presName="img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CC84FE29-9C3A-4EA5-A40E-81583874FF5B}" type="pres">
      <dgm:prSet presAssocID="{44FCA7F4-CE03-4978-894F-967E17630863}" presName="text" presStyleLbl="node1" presStyleIdx="3" presStyleCnt="4">
        <dgm:presLayoutVars>
          <dgm:bulletEnabled val="1"/>
        </dgm:presLayoutVars>
      </dgm:prSet>
      <dgm:spPr/>
    </dgm:pt>
  </dgm:ptLst>
  <dgm:cxnLst>
    <dgm:cxn modelId="{66A5320B-29ED-4371-815E-C3A0D8AF7B41}" type="presOf" srcId="{A8FA3D48-A523-4021-AEFC-EC3CEC2D2979}" destId="{6251515E-BEBD-418F-A9C0-5DDF5B1DBA15}" srcOrd="0" destOrd="2" presId="urn:microsoft.com/office/officeart/2005/8/layout/vList4"/>
    <dgm:cxn modelId="{2F043610-0CC1-4DE0-A71A-44111D683CC9}" srcId="{2E35A418-06DB-4C85-B37E-05E5B0F9B39D}" destId="{272F3DF1-E71E-4037-B12E-78477E0A9A27}" srcOrd="3" destOrd="0" parTransId="{636B7B1B-EF99-41EE-A334-3B14DD8A3510}" sibTransId="{A216BA6A-6854-4524-9AD4-93C0EC00E5D5}"/>
    <dgm:cxn modelId="{6C3B8814-5A8C-4CED-A839-AE4ED5155D0A}" type="presOf" srcId="{272F3DF1-E71E-4037-B12E-78477E0A9A27}" destId="{E6AE76BF-8C25-4FF4-A9DB-DEF57CE78572}" srcOrd="0" destOrd="4" presId="urn:microsoft.com/office/officeart/2005/8/layout/vList4"/>
    <dgm:cxn modelId="{A9059014-0778-4848-AE6A-C18CCAF7BA95}" srcId="{2E35A418-06DB-4C85-B37E-05E5B0F9B39D}" destId="{3EFC2BE1-FED7-4218-90AF-406127D90E32}" srcOrd="0" destOrd="0" parTransId="{AC4FA519-A638-4C8A-8B66-099B803216FB}" sibTransId="{DAA91BD3-0225-4BAD-A4F0-59862D03DB51}"/>
    <dgm:cxn modelId="{717E531A-A4A3-4433-ACAB-01F33873B11E}" srcId="{DA7A4992-0E3C-4145-BA72-39FDE186BD51}" destId="{3FEA2802-ACFD-40A7-B816-5D6515B1174F}" srcOrd="3" destOrd="0" parTransId="{9FAF4F11-DAD3-44CC-AE59-26C033085057}" sibTransId="{835B73E4-B070-4428-B730-E02F5C536E95}"/>
    <dgm:cxn modelId="{3029401C-60D7-42C7-AA81-C00D3CB28F52}" type="presOf" srcId="{8C6D904E-7F66-4290-B076-9CBA60745BBE}" destId="{69E55861-11C3-43DD-9E01-F99961090028}" srcOrd="1" destOrd="0" presId="urn:microsoft.com/office/officeart/2005/8/layout/vList4"/>
    <dgm:cxn modelId="{42462A2C-9EE2-4A65-8BCE-C7861A23174C}" srcId="{F19A6786-13A7-46AB-987D-7B5A741B1F1A}" destId="{2E35A418-06DB-4C85-B37E-05E5B0F9B39D}" srcOrd="0" destOrd="0" parTransId="{A97CCFC9-A7E7-4B2B-B03D-286DF866DE83}" sibTransId="{B056A92D-8562-4DA6-BA01-2081EC6DCE71}"/>
    <dgm:cxn modelId="{8E3F0A30-201A-4078-A8E0-1D69BE880B5A}" type="presOf" srcId="{2E35A418-06DB-4C85-B37E-05E5B0F9B39D}" destId="{B283745C-20CD-455A-8C0F-3654D8F01F98}" srcOrd="1" destOrd="0" presId="urn:microsoft.com/office/officeart/2005/8/layout/vList4"/>
    <dgm:cxn modelId="{661E0734-4274-4B45-9DB6-0A95C3E8098F}" type="presOf" srcId="{272F3DF1-E71E-4037-B12E-78477E0A9A27}" destId="{B283745C-20CD-455A-8C0F-3654D8F01F98}" srcOrd="1" destOrd="4" presId="urn:microsoft.com/office/officeart/2005/8/layout/vList4"/>
    <dgm:cxn modelId="{404C453B-DA79-4B5C-B0D4-D7602DF0F200}" type="presOf" srcId="{7B92E9BE-2225-4361-975D-336982B040EC}" destId="{694F34AE-FA66-47BA-B0B3-D5BC2B509BB5}" srcOrd="1" destOrd="2" presId="urn:microsoft.com/office/officeart/2005/8/layout/vList4"/>
    <dgm:cxn modelId="{2855CE60-E76D-41A2-B458-88C13CF70148}" type="presOf" srcId="{256D3D4D-CFC3-4EEA-90BF-124A6F58957F}" destId="{E2FFFA1A-58FA-48DE-AE48-021D46726312}" srcOrd="0" destOrd="1" presId="urn:microsoft.com/office/officeart/2005/8/layout/vList4"/>
    <dgm:cxn modelId="{5E590441-0D22-4FC5-9F56-7127EFAD6E6E}" type="presOf" srcId="{EAE8CA34-EF82-458D-BE73-A630B232A374}" destId="{2BD88BE6-41FD-42D7-BB30-C3004E000A45}" srcOrd="0" destOrd="1" presId="urn:microsoft.com/office/officeart/2005/8/layout/vList4"/>
    <dgm:cxn modelId="{0FB86262-D898-49D0-8CAB-4F461CED49A0}" type="presOf" srcId="{2E35A418-06DB-4C85-B37E-05E5B0F9B39D}" destId="{E6AE76BF-8C25-4FF4-A9DB-DEF57CE78572}" srcOrd="0" destOrd="0" presId="urn:microsoft.com/office/officeart/2005/8/layout/vList4"/>
    <dgm:cxn modelId="{890A4745-13AA-4E3A-85C6-9430D72400AE}" type="presOf" srcId="{F19A6786-13A7-46AB-987D-7B5A741B1F1A}" destId="{7A012DE2-E436-4F11-B993-08BC9FDB8DC7}" srcOrd="0" destOrd="0" presId="urn:microsoft.com/office/officeart/2005/8/layout/vList4"/>
    <dgm:cxn modelId="{245D7E6D-25D9-40A2-A18D-6F03E668ADBD}" type="presOf" srcId="{ED00DE5C-1CBB-4311-BEC9-A154B82BE3DD}" destId="{69E55861-11C3-43DD-9E01-F99961090028}" srcOrd="1" destOrd="1" presId="urn:microsoft.com/office/officeart/2005/8/layout/vList4"/>
    <dgm:cxn modelId="{8A9BDD4D-859F-4224-A9C0-FF7B026F5518}" type="presOf" srcId="{8C6D904E-7F66-4290-B076-9CBA60745BBE}" destId="{6251515E-BEBD-418F-A9C0-5DDF5B1DBA15}" srcOrd="0" destOrd="0" presId="urn:microsoft.com/office/officeart/2005/8/layout/vList4"/>
    <dgm:cxn modelId="{79DE644E-F329-4F9B-A29D-F4033A4D4FCA}" type="presOf" srcId="{5AC5DE78-CF57-4913-84A2-8C644B3377E7}" destId="{E6AE76BF-8C25-4FF4-A9DB-DEF57CE78572}" srcOrd="0" destOrd="2" presId="urn:microsoft.com/office/officeart/2005/8/layout/vList4"/>
    <dgm:cxn modelId="{A0149C52-314E-4C49-AFE7-CC98A074AA50}" srcId="{DA7A4992-0E3C-4145-BA72-39FDE186BD51}" destId="{D8775787-80C2-472E-A480-7E7BDF7FFD6B}" srcOrd="2" destOrd="0" parTransId="{FEE363CD-5F07-47CD-8EA5-CA82066BFE0B}" sibTransId="{1B8CCABD-F4CE-4E3D-9B80-AED129F014AA}"/>
    <dgm:cxn modelId="{8366D752-8C43-4386-BACA-9D236E3CC358}" type="presOf" srcId="{01C8CAEA-0EB6-48B2-9855-21DB50B6AA63}" destId="{CC84FE29-9C3A-4EA5-A40E-81583874FF5B}" srcOrd="1" destOrd="2" presId="urn:microsoft.com/office/officeart/2005/8/layout/vList4"/>
    <dgm:cxn modelId="{EEB3A654-8EB5-45BC-AE71-5DB5F40009C1}" type="presOf" srcId="{D8775787-80C2-472E-A480-7E7BDF7FFD6B}" destId="{2BD88BE6-41FD-42D7-BB30-C3004E000A45}" srcOrd="0" destOrd="3" presId="urn:microsoft.com/office/officeart/2005/8/layout/vList4"/>
    <dgm:cxn modelId="{207D7058-E208-4FB4-9CF8-B6BBDE7F20F1}" type="presOf" srcId="{01C8CAEA-0EB6-48B2-9855-21DB50B6AA63}" destId="{E2FFFA1A-58FA-48DE-AE48-021D46726312}" srcOrd="0" destOrd="2" presId="urn:microsoft.com/office/officeart/2005/8/layout/vList4"/>
    <dgm:cxn modelId="{7ADFB259-E99F-489D-BE1B-0BAFE2B224C8}" type="presOf" srcId="{DA7A4992-0E3C-4145-BA72-39FDE186BD51}" destId="{694F34AE-FA66-47BA-B0B3-D5BC2B509BB5}" srcOrd="1" destOrd="0" presId="urn:microsoft.com/office/officeart/2005/8/layout/vList4"/>
    <dgm:cxn modelId="{EBDAD579-E0BC-44B2-9913-A06437A4E5D6}" srcId="{8C6D904E-7F66-4290-B076-9CBA60745BBE}" destId="{BA97CA4E-7C60-44D0-A37A-99F8885A4BEF}" srcOrd="2" destOrd="0" parTransId="{E309D130-62A0-4972-949A-B0BA7ACB7A28}" sibTransId="{F2D692C2-DFB2-4538-B5BA-A05A5AE7594E}"/>
    <dgm:cxn modelId="{C0AA4B7A-C031-49D1-9D79-D3C8C30ED739}" type="presOf" srcId="{DA7A4992-0E3C-4145-BA72-39FDE186BD51}" destId="{2BD88BE6-41FD-42D7-BB30-C3004E000A45}" srcOrd="0" destOrd="0" presId="urn:microsoft.com/office/officeart/2005/8/layout/vList4"/>
    <dgm:cxn modelId="{26355683-2CE2-4BB9-B052-470E1136EABD}" srcId="{44FCA7F4-CE03-4978-894F-967E17630863}" destId="{01C8CAEA-0EB6-48B2-9855-21DB50B6AA63}" srcOrd="1" destOrd="0" parTransId="{9252CBBF-CFA4-4BC1-9060-06BAF6BB13D8}" sibTransId="{B5066ACA-3A59-452C-B1AB-04E9E0A882D7}"/>
    <dgm:cxn modelId="{FE857A84-8077-416D-8031-A298FD944E08}" srcId="{F19A6786-13A7-46AB-987D-7B5A741B1F1A}" destId="{44FCA7F4-CE03-4978-894F-967E17630863}" srcOrd="3" destOrd="0" parTransId="{64C2E581-5754-4F0C-9EBC-1165B9773CB5}" sibTransId="{66594ABC-74E9-46C8-B3DE-51CE62756A0B}"/>
    <dgm:cxn modelId="{06CD6F88-E9E6-4935-9D35-6B9A3D1F7B66}" srcId="{F19A6786-13A7-46AB-987D-7B5A741B1F1A}" destId="{8C6D904E-7F66-4290-B076-9CBA60745BBE}" srcOrd="2" destOrd="0" parTransId="{5058F4A6-2558-42C2-8A8C-546B6DDDA5CE}" sibTransId="{DB455568-C284-4238-8750-023F817E5233}"/>
    <dgm:cxn modelId="{D9098888-B2DF-40B9-8259-A882D017D209}" type="presOf" srcId="{BA97CA4E-7C60-44D0-A37A-99F8885A4BEF}" destId="{6251515E-BEBD-418F-A9C0-5DDF5B1DBA15}" srcOrd="0" destOrd="3" presId="urn:microsoft.com/office/officeart/2005/8/layout/vList4"/>
    <dgm:cxn modelId="{E0B83D8C-D645-4A3A-9E85-0F298337B225}" type="presOf" srcId="{20656728-6976-4B69-B12C-3F7D25868820}" destId="{B283745C-20CD-455A-8C0F-3654D8F01F98}" srcOrd="1" destOrd="3" presId="urn:microsoft.com/office/officeart/2005/8/layout/vList4"/>
    <dgm:cxn modelId="{D64BE093-53EA-4DC9-A809-4E335ABA4CDE}" srcId="{8C6D904E-7F66-4290-B076-9CBA60745BBE}" destId="{A8FA3D48-A523-4021-AEFC-EC3CEC2D2979}" srcOrd="1" destOrd="0" parTransId="{6FE0DD24-BCDC-4CAB-8504-C6242920676A}" sibTransId="{F3203C11-D413-487D-B5BE-E738357AFDCA}"/>
    <dgm:cxn modelId="{A2477794-3F56-4830-AD90-2D514E1819AF}" srcId="{DA7A4992-0E3C-4145-BA72-39FDE186BD51}" destId="{7B92E9BE-2225-4361-975D-336982B040EC}" srcOrd="1" destOrd="0" parTransId="{A9EA1648-7BEC-4293-AA89-40EE49105F6D}" sibTransId="{4718175A-DB45-4621-9AF6-C04AE4FA9D11}"/>
    <dgm:cxn modelId="{E09CDF9C-428A-47D7-BE52-7FCD2E251354}" srcId="{8C6D904E-7F66-4290-B076-9CBA60745BBE}" destId="{ED00DE5C-1CBB-4311-BEC9-A154B82BE3DD}" srcOrd="0" destOrd="0" parTransId="{2F4D7D2C-5D53-4EBE-96FA-2BE3C61FDAE1}" sibTransId="{582BD5E1-97E1-4299-9299-6CD2591B1861}"/>
    <dgm:cxn modelId="{8A4D2A9D-1C9E-4CA4-AFB9-5C89E1EBAA02}" type="presOf" srcId="{EAE8CA34-EF82-458D-BE73-A630B232A374}" destId="{694F34AE-FA66-47BA-B0B3-D5BC2B509BB5}" srcOrd="1" destOrd="1" presId="urn:microsoft.com/office/officeart/2005/8/layout/vList4"/>
    <dgm:cxn modelId="{AC50389D-52FD-49C5-B7B5-4D55C0B898E5}" type="presOf" srcId="{ED00DE5C-1CBB-4311-BEC9-A154B82BE3DD}" destId="{6251515E-BEBD-418F-A9C0-5DDF5B1DBA15}" srcOrd="0" destOrd="1" presId="urn:microsoft.com/office/officeart/2005/8/layout/vList4"/>
    <dgm:cxn modelId="{48EAFE9D-4AED-4177-B16A-2BC5A01CF854}" type="presOf" srcId="{44FCA7F4-CE03-4978-894F-967E17630863}" destId="{CC84FE29-9C3A-4EA5-A40E-81583874FF5B}" srcOrd="1" destOrd="0" presId="urn:microsoft.com/office/officeart/2005/8/layout/vList4"/>
    <dgm:cxn modelId="{75771E9F-D8E1-45E7-B6CB-E1FDBAACAC7E}" type="presOf" srcId="{3FEA2802-ACFD-40A7-B816-5D6515B1174F}" destId="{694F34AE-FA66-47BA-B0B3-D5BC2B509BB5}" srcOrd="1" destOrd="4" presId="urn:microsoft.com/office/officeart/2005/8/layout/vList4"/>
    <dgm:cxn modelId="{28A232A3-D95C-440D-BBBD-DD93F5C7530B}" type="presOf" srcId="{BA97CA4E-7C60-44D0-A37A-99F8885A4BEF}" destId="{69E55861-11C3-43DD-9E01-F99961090028}" srcOrd="1" destOrd="3" presId="urn:microsoft.com/office/officeart/2005/8/layout/vList4"/>
    <dgm:cxn modelId="{AA254CA6-02B2-48D0-BF22-4B3473F9C7C2}" srcId="{44FCA7F4-CE03-4978-894F-967E17630863}" destId="{256D3D4D-CFC3-4EEA-90BF-124A6F58957F}" srcOrd="0" destOrd="0" parTransId="{E5465764-36E6-42A6-A36E-0363D958E1FF}" sibTransId="{1A3681AA-8232-4836-8E2B-2C791EA918E6}"/>
    <dgm:cxn modelId="{FC92DFB3-6B8D-4562-8021-0B475C164BD7}" srcId="{F19A6786-13A7-46AB-987D-7B5A741B1F1A}" destId="{DA7A4992-0E3C-4145-BA72-39FDE186BD51}" srcOrd="1" destOrd="0" parTransId="{0F141151-24D9-4980-80D2-71A9914E5C5F}" sibTransId="{938184A7-02D2-47D5-9DE7-6AD5A4372F7C}"/>
    <dgm:cxn modelId="{76CD83B5-DFF5-47DA-A4EB-D090CCCF86A5}" type="presOf" srcId="{20656728-6976-4B69-B12C-3F7D25868820}" destId="{E6AE76BF-8C25-4FF4-A9DB-DEF57CE78572}" srcOrd="0" destOrd="3" presId="urn:microsoft.com/office/officeart/2005/8/layout/vList4"/>
    <dgm:cxn modelId="{9B156FB7-8F40-4EC4-8370-B508AE1F6898}" type="presOf" srcId="{439AFBD0-6DB7-461A-9FF8-1216C536997F}" destId="{B283745C-20CD-455A-8C0F-3654D8F01F98}" srcOrd="1" destOrd="5" presId="urn:microsoft.com/office/officeart/2005/8/layout/vList4"/>
    <dgm:cxn modelId="{E6F306C3-9C3A-4902-B164-479F535346CF}" type="presOf" srcId="{3FEA2802-ACFD-40A7-B816-5D6515B1174F}" destId="{2BD88BE6-41FD-42D7-BB30-C3004E000A45}" srcOrd="0" destOrd="4" presId="urn:microsoft.com/office/officeart/2005/8/layout/vList4"/>
    <dgm:cxn modelId="{76FA21CA-A8A6-4E6A-A304-88C7D1A75C13}" srcId="{DA7A4992-0E3C-4145-BA72-39FDE186BD51}" destId="{EAE8CA34-EF82-458D-BE73-A630B232A374}" srcOrd="0" destOrd="0" parTransId="{A2BDE1D8-90D4-4DC1-83ED-068ABDE0A506}" sibTransId="{BAC0DE73-498D-49DB-B1D5-A25EC0BC9AD4}"/>
    <dgm:cxn modelId="{6155ADD7-18F2-4BF6-9B3A-9574F27D24D3}" type="presOf" srcId="{256D3D4D-CFC3-4EEA-90BF-124A6F58957F}" destId="{CC84FE29-9C3A-4EA5-A40E-81583874FF5B}" srcOrd="1" destOrd="1" presId="urn:microsoft.com/office/officeart/2005/8/layout/vList4"/>
    <dgm:cxn modelId="{32F2EED8-FD71-4DFC-8205-622860643411}" type="presOf" srcId="{D8775787-80C2-472E-A480-7E7BDF7FFD6B}" destId="{694F34AE-FA66-47BA-B0B3-D5BC2B509BB5}" srcOrd="1" destOrd="3" presId="urn:microsoft.com/office/officeart/2005/8/layout/vList4"/>
    <dgm:cxn modelId="{E517C8DC-5A3B-4DD7-A20A-892D7AA705A6}" type="presOf" srcId="{5AC5DE78-CF57-4913-84A2-8C644B3377E7}" destId="{B283745C-20CD-455A-8C0F-3654D8F01F98}" srcOrd="1" destOrd="2" presId="urn:microsoft.com/office/officeart/2005/8/layout/vList4"/>
    <dgm:cxn modelId="{A9C99EDE-582C-4BE7-AED4-9CB5DFE13FB2}" srcId="{2E35A418-06DB-4C85-B37E-05E5B0F9B39D}" destId="{439AFBD0-6DB7-461A-9FF8-1216C536997F}" srcOrd="4" destOrd="0" parTransId="{64D19E92-8F0A-42B2-92E7-DCA78382A14A}" sibTransId="{FF71CD57-268C-4355-A6E1-3B45105F662C}"/>
    <dgm:cxn modelId="{FC697FE2-6889-4EF6-ABC8-67578530D056}" type="presOf" srcId="{439AFBD0-6DB7-461A-9FF8-1216C536997F}" destId="{E6AE76BF-8C25-4FF4-A9DB-DEF57CE78572}" srcOrd="0" destOrd="5" presId="urn:microsoft.com/office/officeart/2005/8/layout/vList4"/>
    <dgm:cxn modelId="{CAFBC3E6-559A-4910-B4A2-39DEAE6E46F5}" type="presOf" srcId="{44FCA7F4-CE03-4978-894F-967E17630863}" destId="{E2FFFA1A-58FA-48DE-AE48-021D46726312}" srcOrd="0" destOrd="0" presId="urn:microsoft.com/office/officeart/2005/8/layout/vList4"/>
    <dgm:cxn modelId="{447E9DE7-0CCF-469A-9391-2882B4C0CC59}" type="presOf" srcId="{A8FA3D48-A523-4021-AEFC-EC3CEC2D2979}" destId="{69E55861-11C3-43DD-9E01-F99961090028}" srcOrd="1" destOrd="2" presId="urn:microsoft.com/office/officeart/2005/8/layout/vList4"/>
    <dgm:cxn modelId="{5986E9E8-757C-42E8-8D22-4D7C8D1160E8}" type="presOf" srcId="{3EFC2BE1-FED7-4218-90AF-406127D90E32}" destId="{E6AE76BF-8C25-4FF4-A9DB-DEF57CE78572}" srcOrd="0" destOrd="1" presId="urn:microsoft.com/office/officeart/2005/8/layout/vList4"/>
    <dgm:cxn modelId="{58B703EA-76F7-4415-8F28-70864C0A3473}" type="presOf" srcId="{7B92E9BE-2225-4361-975D-336982B040EC}" destId="{2BD88BE6-41FD-42D7-BB30-C3004E000A45}" srcOrd="0" destOrd="2" presId="urn:microsoft.com/office/officeart/2005/8/layout/vList4"/>
    <dgm:cxn modelId="{AD8F00F9-D17F-4532-98F0-25B77196D071}" type="presOf" srcId="{3EFC2BE1-FED7-4218-90AF-406127D90E32}" destId="{B283745C-20CD-455A-8C0F-3654D8F01F98}" srcOrd="1" destOrd="1" presId="urn:microsoft.com/office/officeart/2005/8/layout/vList4"/>
    <dgm:cxn modelId="{2C5F29F9-E9CD-4371-9F7C-59E9146F6831}" srcId="{2E35A418-06DB-4C85-B37E-05E5B0F9B39D}" destId="{5AC5DE78-CF57-4913-84A2-8C644B3377E7}" srcOrd="1" destOrd="0" parTransId="{9A41549E-4E4F-4463-BDD5-3ACB3AF03FEA}" sibTransId="{B9EE5676-3661-469E-8067-6A6F9D5BB061}"/>
    <dgm:cxn modelId="{68E656FE-47CC-4F18-90B6-13923576E518}" srcId="{2E35A418-06DB-4C85-B37E-05E5B0F9B39D}" destId="{20656728-6976-4B69-B12C-3F7D25868820}" srcOrd="2" destOrd="0" parTransId="{B1AE8EF9-CB1B-4CAE-AB3E-CCD00CCA0A5B}" sibTransId="{C41EA756-7F71-4FCC-9EA6-F9539FC2EC22}"/>
    <dgm:cxn modelId="{D94C448B-E7D9-4A0B-B7FF-88CC2628B507}" type="presParOf" srcId="{7A012DE2-E436-4F11-B993-08BC9FDB8DC7}" destId="{69EF0252-40DA-4D2D-880D-6A82AA913991}" srcOrd="0" destOrd="0" presId="urn:microsoft.com/office/officeart/2005/8/layout/vList4"/>
    <dgm:cxn modelId="{D6AE46DB-BEBE-4C0B-8F18-D7D3A795DBC2}" type="presParOf" srcId="{69EF0252-40DA-4D2D-880D-6A82AA913991}" destId="{E6AE76BF-8C25-4FF4-A9DB-DEF57CE78572}" srcOrd="0" destOrd="0" presId="urn:microsoft.com/office/officeart/2005/8/layout/vList4"/>
    <dgm:cxn modelId="{09DBE1A9-9184-4DFE-93FB-631BCDFEC9B2}" type="presParOf" srcId="{69EF0252-40DA-4D2D-880D-6A82AA913991}" destId="{584D5C89-40AD-4E71-8E75-0C381910CC46}" srcOrd="1" destOrd="0" presId="urn:microsoft.com/office/officeart/2005/8/layout/vList4"/>
    <dgm:cxn modelId="{A68BB569-7193-4535-B8A6-7E31739D2116}" type="presParOf" srcId="{69EF0252-40DA-4D2D-880D-6A82AA913991}" destId="{B283745C-20CD-455A-8C0F-3654D8F01F98}" srcOrd="2" destOrd="0" presId="urn:microsoft.com/office/officeart/2005/8/layout/vList4"/>
    <dgm:cxn modelId="{E642D20B-FB26-497C-82BA-269E55BCE4CA}" type="presParOf" srcId="{7A012DE2-E436-4F11-B993-08BC9FDB8DC7}" destId="{91052D39-72E3-45FF-B8F0-BE760C26E213}" srcOrd="1" destOrd="0" presId="urn:microsoft.com/office/officeart/2005/8/layout/vList4"/>
    <dgm:cxn modelId="{900BD81B-5D0D-409C-9584-024810FED36C}" type="presParOf" srcId="{7A012DE2-E436-4F11-B993-08BC9FDB8DC7}" destId="{61638DE4-2699-4C89-A1F2-BBDC4B7B0379}" srcOrd="2" destOrd="0" presId="urn:microsoft.com/office/officeart/2005/8/layout/vList4"/>
    <dgm:cxn modelId="{DE97E3E4-A353-4255-B59D-7C60A7731639}" type="presParOf" srcId="{61638DE4-2699-4C89-A1F2-BBDC4B7B0379}" destId="{2BD88BE6-41FD-42D7-BB30-C3004E000A45}" srcOrd="0" destOrd="0" presId="urn:microsoft.com/office/officeart/2005/8/layout/vList4"/>
    <dgm:cxn modelId="{E3C946C4-5B25-4E1D-957E-9DED7CD9BAE9}" type="presParOf" srcId="{61638DE4-2699-4C89-A1F2-BBDC4B7B0379}" destId="{58F1549A-7C5F-4B8F-9617-21D92DBFA91B}" srcOrd="1" destOrd="0" presId="urn:microsoft.com/office/officeart/2005/8/layout/vList4"/>
    <dgm:cxn modelId="{E5B8EDC7-3145-458C-96F3-A89CD8986D02}" type="presParOf" srcId="{61638DE4-2699-4C89-A1F2-BBDC4B7B0379}" destId="{694F34AE-FA66-47BA-B0B3-D5BC2B509BB5}" srcOrd="2" destOrd="0" presId="urn:microsoft.com/office/officeart/2005/8/layout/vList4"/>
    <dgm:cxn modelId="{7B88B18A-288C-467C-AA2D-2D5805515923}" type="presParOf" srcId="{7A012DE2-E436-4F11-B993-08BC9FDB8DC7}" destId="{A9CC4042-F2A3-4DF8-8BF9-E4B775B5C600}" srcOrd="3" destOrd="0" presId="urn:microsoft.com/office/officeart/2005/8/layout/vList4"/>
    <dgm:cxn modelId="{A5BDA6F4-E132-4CB7-AAA1-4CD877FBDB1B}" type="presParOf" srcId="{7A012DE2-E436-4F11-B993-08BC9FDB8DC7}" destId="{AD76B18A-DACD-4A40-880F-208E8F7B22A8}" srcOrd="4" destOrd="0" presId="urn:microsoft.com/office/officeart/2005/8/layout/vList4"/>
    <dgm:cxn modelId="{32C360F0-D45B-41E9-AE6D-49B5FD7F43DB}" type="presParOf" srcId="{AD76B18A-DACD-4A40-880F-208E8F7B22A8}" destId="{6251515E-BEBD-418F-A9C0-5DDF5B1DBA15}" srcOrd="0" destOrd="0" presId="urn:microsoft.com/office/officeart/2005/8/layout/vList4"/>
    <dgm:cxn modelId="{824CBFC4-6F58-43A8-B8EA-13A5711C84C4}" type="presParOf" srcId="{AD76B18A-DACD-4A40-880F-208E8F7B22A8}" destId="{1954275B-47D2-46A4-996E-BA4FFD8A09B3}" srcOrd="1" destOrd="0" presId="urn:microsoft.com/office/officeart/2005/8/layout/vList4"/>
    <dgm:cxn modelId="{49887C1F-0BA0-49D7-860C-973181CCAF16}" type="presParOf" srcId="{AD76B18A-DACD-4A40-880F-208E8F7B22A8}" destId="{69E55861-11C3-43DD-9E01-F99961090028}" srcOrd="2" destOrd="0" presId="urn:microsoft.com/office/officeart/2005/8/layout/vList4"/>
    <dgm:cxn modelId="{70AB9F3E-5522-4318-ABB7-DB1A980AA2A5}" type="presParOf" srcId="{7A012DE2-E436-4F11-B993-08BC9FDB8DC7}" destId="{D04A5E5A-5CF8-4686-A301-494C80150A05}" srcOrd="5" destOrd="0" presId="urn:microsoft.com/office/officeart/2005/8/layout/vList4"/>
    <dgm:cxn modelId="{DE4E5C39-999C-4AE4-8610-4E0D10432346}" type="presParOf" srcId="{7A012DE2-E436-4F11-B993-08BC9FDB8DC7}" destId="{2D51C88A-5376-4DAA-B25E-7957B58ECF3A}" srcOrd="6" destOrd="0" presId="urn:microsoft.com/office/officeart/2005/8/layout/vList4"/>
    <dgm:cxn modelId="{5E8D0E73-1303-4822-9184-9D9EEE1DCA20}" type="presParOf" srcId="{2D51C88A-5376-4DAA-B25E-7957B58ECF3A}" destId="{E2FFFA1A-58FA-48DE-AE48-021D46726312}" srcOrd="0" destOrd="0" presId="urn:microsoft.com/office/officeart/2005/8/layout/vList4"/>
    <dgm:cxn modelId="{7AEDEA2F-2244-4935-986A-3F777FD04C85}" type="presParOf" srcId="{2D51C88A-5376-4DAA-B25E-7957B58ECF3A}" destId="{C6F6A3E8-C1A9-4F30-B119-D02004B73688}" srcOrd="1" destOrd="0" presId="urn:microsoft.com/office/officeart/2005/8/layout/vList4"/>
    <dgm:cxn modelId="{9AEC929D-76A1-4C8C-87FC-82A277D06F39}" type="presParOf" srcId="{2D51C88A-5376-4DAA-B25E-7957B58ECF3A}" destId="{CC84FE29-9C3A-4EA5-A40E-81583874FF5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AB55C-3A7B-4486-9AE2-F4489CE53F7F}">
      <dsp:nvSpPr>
        <dsp:cNvPr id="0" name=""/>
        <dsp:cNvSpPr/>
      </dsp:nvSpPr>
      <dsp:spPr>
        <a:xfrm>
          <a:off x="3600255" y="2669811"/>
          <a:ext cx="664231" cy="12656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2115" y="0"/>
              </a:lnTo>
              <a:lnTo>
                <a:pt x="332115" y="1265684"/>
              </a:lnTo>
              <a:lnTo>
                <a:pt x="664231" y="1265684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3896636" y="3266918"/>
        <a:ext cx="71469" cy="71469"/>
      </dsp:txXfrm>
    </dsp:sp>
    <dsp:sp modelId="{09BCAB39-F8A3-4BBC-975A-7EA77FF39F92}">
      <dsp:nvSpPr>
        <dsp:cNvPr id="0" name=""/>
        <dsp:cNvSpPr/>
      </dsp:nvSpPr>
      <dsp:spPr>
        <a:xfrm>
          <a:off x="3600255" y="2624091"/>
          <a:ext cx="6642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4231" y="45720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3915765" y="2653205"/>
        <a:ext cx="33211" cy="33211"/>
      </dsp:txXfrm>
    </dsp:sp>
    <dsp:sp modelId="{475AD548-A3D4-4397-B281-53D298EAA98E}">
      <dsp:nvSpPr>
        <dsp:cNvPr id="0" name=""/>
        <dsp:cNvSpPr/>
      </dsp:nvSpPr>
      <dsp:spPr>
        <a:xfrm>
          <a:off x="3600255" y="1404126"/>
          <a:ext cx="664231" cy="1265684"/>
        </a:xfrm>
        <a:custGeom>
          <a:avLst/>
          <a:gdLst/>
          <a:ahLst/>
          <a:cxnLst/>
          <a:rect l="0" t="0" r="0" b="0"/>
          <a:pathLst>
            <a:path>
              <a:moveTo>
                <a:pt x="0" y="1265684"/>
              </a:moveTo>
              <a:lnTo>
                <a:pt x="332115" y="1265684"/>
              </a:lnTo>
              <a:lnTo>
                <a:pt x="332115" y="0"/>
              </a:lnTo>
              <a:lnTo>
                <a:pt x="664231" y="0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3896636" y="2001233"/>
        <a:ext cx="71469" cy="71469"/>
      </dsp:txXfrm>
    </dsp:sp>
    <dsp:sp modelId="{A0FDE1B5-E2B7-4F90-9D86-4A87AF86B95C}">
      <dsp:nvSpPr>
        <dsp:cNvPr id="0" name=""/>
        <dsp:cNvSpPr/>
      </dsp:nvSpPr>
      <dsp:spPr>
        <a:xfrm rot="16200000">
          <a:off x="-796924" y="937230"/>
          <a:ext cx="5329198" cy="3465160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vert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kern="1200" dirty="0">
              <a:solidFill>
                <a:schemeClr val="tx2">
                  <a:lumMod val="50000"/>
                </a:schemeClr>
              </a:solidFill>
            </a:rPr>
            <a:t>UNA LEZIONE DEVE ESSERE STRUTTURATA IN 3 FASI</a:t>
          </a:r>
        </a:p>
      </dsp:txBody>
      <dsp:txXfrm>
        <a:off x="-796924" y="937230"/>
        <a:ext cx="5329198" cy="3465160"/>
      </dsp:txXfrm>
    </dsp:sp>
    <dsp:sp modelId="{169BFA63-FC96-4354-8C24-613CE40B8C1E}">
      <dsp:nvSpPr>
        <dsp:cNvPr id="0" name=""/>
        <dsp:cNvSpPr/>
      </dsp:nvSpPr>
      <dsp:spPr>
        <a:xfrm>
          <a:off x="4264486" y="897852"/>
          <a:ext cx="5551976" cy="1012547"/>
        </a:xfrm>
        <a:prstGeom prst="rect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91000">
              <a:schemeClr val="bg1"/>
            </a:gs>
          </a:gsLst>
          <a:lin ang="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200" kern="1200" dirty="0">
              <a:solidFill>
                <a:schemeClr val="tx2">
                  <a:lumMod val="50000"/>
                </a:schemeClr>
              </a:solidFill>
            </a:rPr>
            <a:t>1. Fase Preparatoria</a:t>
          </a:r>
        </a:p>
      </dsp:txBody>
      <dsp:txXfrm>
        <a:off x="4264486" y="897852"/>
        <a:ext cx="5551976" cy="1012547"/>
      </dsp:txXfrm>
    </dsp:sp>
    <dsp:sp modelId="{07CBC71F-0317-4304-A3A7-5290B6D5DA08}">
      <dsp:nvSpPr>
        <dsp:cNvPr id="0" name=""/>
        <dsp:cNvSpPr/>
      </dsp:nvSpPr>
      <dsp:spPr>
        <a:xfrm>
          <a:off x="4264486" y="2163537"/>
          <a:ext cx="5551976" cy="1012547"/>
        </a:xfrm>
        <a:prstGeom prst="rect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bg1"/>
            </a:gs>
          </a:gsLst>
          <a:lin ang="0" scaled="1"/>
          <a:tileRect/>
        </a:gradFill>
        <a:ln>
          <a:solidFill>
            <a:schemeClr val="tx1">
              <a:lumMod val="85000"/>
              <a:lumOff val="1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200" kern="1200" dirty="0">
              <a:solidFill>
                <a:schemeClr val="tx2">
                  <a:lumMod val="50000"/>
                </a:schemeClr>
              </a:solidFill>
            </a:rPr>
            <a:t>2. Fase Principale </a:t>
          </a:r>
        </a:p>
      </dsp:txBody>
      <dsp:txXfrm>
        <a:off x="4264486" y="2163537"/>
        <a:ext cx="5551976" cy="1012547"/>
      </dsp:txXfrm>
    </dsp:sp>
    <dsp:sp modelId="{FB0678EB-005F-4938-9EAB-CEAF1C3672A8}">
      <dsp:nvSpPr>
        <dsp:cNvPr id="0" name=""/>
        <dsp:cNvSpPr/>
      </dsp:nvSpPr>
      <dsp:spPr>
        <a:xfrm>
          <a:off x="4264486" y="3429221"/>
          <a:ext cx="5551976" cy="1012547"/>
        </a:xfrm>
        <a:prstGeom prst="rect">
          <a:avLst/>
        </a:prstGeom>
        <a:gradFill flip="none" rotWithShape="0">
          <a:gsLst>
            <a:gs pos="0">
              <a:schemeClr val="accent2">
                <a:shade val="30000"/>
                <a:satMod val="115000"/>
              </a:schemeClr>
            </a:gs>
            <a:gs pos="50000">
              <a:schemeClr val="accent2">
                <a:lumMod val="60000"/>
                <a:lumOff val="40000"/>
              </a:schemeClr>
            </a:gs>
            <a:gs pos="100000">
              <a:schemeClr val="bg1"/>
            </a:gs>
          </a:gsLst>
          <a:lin ang="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200" kern="1200" dirty="0">
              <a:solidFill>
                <a:schemeClr val="tx2">
                  <a:lumMod val="50000"/>
                </a:schemeClr>
              </a:solidFill>
            </a:rPr>
            <a:t>3. Fase Conclusiva</a:t>
          </a:r>
        </a:p>
      </dsp:txBody>
      <dsp:txXfrm>
        <a:off x="4264486" y="3429221"/>
        <a:ext cx="5551976" cy="10125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78CE4-03D5-469D-B37B-C6C7D54E194B}">
      <dsp:nvSpPr>
        <dsp:cNvPr id="0" name=""/>
        <dsp:cNvSpPr/>
      </dsp:nvSpPr>
      <dsp:spPr>
        <a:xfrm>
          <a:off x="3847" y="689566"/>
          <a:ext cx="3751756" cy="1500702"/>
        </a:xfrm>
        <a:prstGeom prst="rect">
          <a:avLst/>
        </a:prstGeom>
        <a:gradFill flip="none" rotWithShape="1">
          <a:gsLst>
            <a:gs pos="36000">
              <a:schemeClr val="bg1"/>
            </a:gs>
            <a:gs pos="73000">
              <a:schemeClr val="accent1">
                <a:lumMod val="60000"/>
                <a:lumOff val="40000"/>
              </a:schemeClr>
            </a:gs>
            <a:gs pos="98000">
              <a:srgbClr val="2894AA"/>
            </a:gs>
          </a:gsLst>
          <a:path path="shape">
            <a:fillToRect l="50000" t="50000" r="50000" b="50000"/>
          </a:path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tx2">
                  <a:lumMod val="50000"/>
                </a:schemeClr>
              </a:solidFill>
            </a:rPr>
            <a:t>FASE PREPARATORIA</a:t>
          </a:r>
        </a:p>
      </dsp:txBody>
      <dsp:txXfrm>
        <a:off x="3847" y="689566"/>
        <a:ext cx="3751756" cy="1500702"/>
      </dsp:txXfrm>
    </dsp:sp>
    <dsp:sp modelId="{DBE646B5-3C18-4B26-AF09-3DA2D275D55A}">
      <dsp:nvSpPr>
        <dsp:cNvPr id="0" name=""/>
        <dsp:cNvSpPr/>
      </dsp:nvSpPr>
      <dsp:spPr>
        <a:xfrm>
          <a:off x="3847" y="2190269"/>
          <a:ext cx="3751756" cy="3390074"/>
        </a:xfrm>
        <a:prstGeom prst="rect">
          <a:avLst/>
        </a:prstGeom>
        <a:gradFill rotWithShape="0">
          <a:gsLst>
            <a:gs pos="0">
              <a:srgbClr val="2894AA"/>
            </a:gs>
            <a:gs pos="39000">
              <a:schemeClr val="accent1">
                <a:lumMod val="60000"/>
                <a:lumOff val="40000"/>
              </a:schemeClr>
            </a:gs>
            <a:gs pos="70000">
              <a:schemeClr val="bg1"/>
            </a:gs>
          </a:gsLst>
          <a:lin ang="5400000" scaled="1"/>
        </a:gra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3000"/>
            </a:spcAft>
            <a:buChar char="•"/>
          </a:pPr>
          <a:r>
            <a:rPr lang="it-IT" sz="2800" kern="1200" dirty="0"/>
            <a:t>Introduzione all’acquisizione degli obbiettivi della lezione.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3000"/>
            </a:spcAft>
            <a:buChar char="•"/>
          </a:pPr>
          <a:r>
            <a:rPr lang="it-IT" sz="2800" kern="1200" dirty="0"/>
            <a:t>Riscaldamento.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2000" kern="1200" dirty="0"/>
        </a:p>
      </dsp:txBody>
      <dsp:txXfrm>
        <a:off x="3847" y="2190269"/>
        <a:ext cx="3751756" cy="3390074"/>
      </dsp:txXfrm>
    </dsp:sp>
    <dsp:sp modelId="{818532FA-83FB-4AB7-AEEB-0B121AB418BE}">
      <dsp:nvSpPr>
        <dsp:cNvPr id="0" name=""/>
        <dsp:cNvSpPr/>
      </dsp:nvSpPr>
      <dsp:spPr>
        <a:xfrm>
          <a:off x="4280850" y="689566"/>
          <a:ext cx="3751756" cy="1500702"/>
        </a:xfrm>
        <a:prstGeom prst="rect">
          <a:avLst/>
        </a:prstGeom>
        <a:gradFill flip="none" rotWithShape="1">
          <a:gsLst>
            <a:gs pos="36000">
              <a:schemeClr val="bg1"/>
            </a:gs>
            <a:gs pos="73000">
              <a:schemeClr val="accent1">
                <a:lumMod val="60000"/>
                <a:lumOff val="40000"/>
              </a:schemeClr>
            </a:gs>
            <a:gs pos="98000">
              <a:srgbClr val="2894AA"/>
            </a:gs>
          </a:gsLst>
          <a:path path="shape">
            <a:fillToRect l="50000" t="50000" r="50000" b="50000"/>
          </a:path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tx2">
                  <a:lumMod val="50000"/>
                </a:schemeClr>
              </a:solidFill>
            </a:rPr>
            <a:t>FASE PRINCIPALE</a:t>
          </a:r>
        </a:p>
      </dsp:txBody>
      <dsp:txXfrm>
        <a:off x="4280850" y="689566"/>
        <a:ext cx="3751756" cy="1500702"/>
      </dsp:txXfrm>
    </dsp:sp>
    <dsp:sp modelId="{D69E4790-1DA6-47BC-9CBB-7C766AF3D8B0}">
      <dsp:nvSpPr>
        <dsp:cNvPr id="0" name=""/>
        <dsp:cNvSpPr/>
      </dsp:nvSpPr>
      <dsp:spPr>
        <a:xfrm>
          <a:off x="4280850" y="2190269"/>
          <a:ext cx="3751756" cy="3390074"/>
        </a:xfrm>
        <a:prstGeom prst="rect">
          <a:avLst/>
        </a:prstGeom>
        <a:gradFill rotWithShape="0">
          <a:gsLst>
            <a:gs pos="0">
              <a:srgbClr val="2894AA"/>
            </a:gs>
            <a:gs pos="39000">
              <a:schemeClr val="accent1">
                <a:lumMod val="60000"/>
                <a:lumOff val="40000"/>
              </a:schemeClr>
            </a:gs>
            <a:gs pos="70000">
              <a:schemeClr val="bg1"/>
            </a:gs>
          </a:gsLst>
          <a:lin ang="5400000" scaled="1"/>
        </a:gra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3000"/>
            </a:spcAft>
            <a:buChar char="•"/>
          </a:pPr>
          <a:r>
            <a:rPr lang="it-IT" sz="2800" kern="1200" dirty="0"/>
            <a:t>Apprendimento degli obbiettivi prescelti.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3000"/>
            </a:spcAft>
            <a:buChar char="•"/>
          </a:pPr>
          <a:r>
            <a:rPr lang="it-IT" sz="2800" kern="1200" dirty="0"/>
            <a:t>Acquisizione di una tecnica</a:t>
          </a:r>
          <a:r>
            <a:rPr lang="it-IT" sz="2400" kern="1200" dirty="0"/>
            <a:t>.</a:t>
          </a:r>
        </a:p>
      </dsp:txBody>
      <dsp:txXfrm>
        <a:off x="4280850" y="2190269"/>
        <a:ext cx="3751756" cy="3390074"/>
      </dsp:txXfrm>
    </dsp:sp>
    <dsp:sp modelId="{AA8ABFBD-641C-45E4-9194-2C65BB28C3C5}">
      <dsp:nvSpPr>
        <dsp:cNvPr id="0" name=""/>
        <dsp:cNvSpPr/>
      </dsp:nvSpPr>
      <dsp:spPr>
        <a:xfrm>
          <a:off x="8557852" y="689566"/>
          <a:ext cx="3751756" cy="1500702"/>
        </a:xfrm>
        <a:prstGeom prst="rect">
          <a:avLst/>
        </a:prstGeom>
        <a:gradFill flip="none" rotWithShape="1">
          <a:gsLst>
            <a:gs pos="36000">
              <a:schemeClr val="bg1"/>
            </a:gs>
            <a:gs pos="73000">
              <a:schemeClr val="accent1">
                <a:lumMod val="60000"/>
                <a:lumOff val="40000"/>
              </a:schemeClr>
            </a:gs>
            <a:gs pos="98000">
              <a:srgbClr val="2894AA"/>
            </a:gs>
          </a:gsLst>
          <a:path path="shape">
            <a:fillToRect l="50000" t="50000" r="50000" b="50000"/>
          </a:path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tx2">
                  <a:lumMod val="50000"/>
                </a:schemeClr>
              </a:solidFill>
            </a:rPr>
            <a:t>FASE CONCLUSIVA</a:t>
          </a:r>
        </a:p>
      </dsp:txBody>
      <dsp:txXfrm>
        <a:off x="8557852" y="689566"/>
        <a:ext cx="3751756" cy="1500702"/>
      </dsp:txXfrm>
    </dsp:sp>
    <dsp:sp modelId="{46D006DD-9007-4D2A-B20F-C73FAFFEBC9E}">
      <dsp:nvSpPr>
        <dsp:cNvPr id="0" name=""/>
        <dsp:cNvSpPr/>
      </dsp:nvSpPr>
      <dsp:spPr>
        <a:xfrm>
          <a:off x="8557852" y="2190269"/>
          <a:ext cx="3751756" cy="3390074"/>
        </a:xfrm>
        <a:prstGeom prst="rect">
          <a:avLst/>
        </a:prstGeom>
        <a:gradFill rotWithShape="0">
          <a:gsLst>
            <a:gs pos="0">
              <a:srgbClr val="2894AA"/>
            </a:gs>
            <a:gs pos="39000">
              <a:schemeClr val="accent1">
                <a:lumMod val="60000"/>
                <a:lumOff val="40000"/>
              </a:schemeClr>
            </a:gs>
            <a:gs pos="70000">
              <a:schemeClr val="bg1"/>
            </a:gs>
          </a:gsLst>
          <a:lin ang="5400000" scaled="1"/>
        </a:gra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3000"/>
            </a:spcAft>
            <a:buChar char="•"/>
          </a:pPr>
          <a:r>
            <a:rPr lang="it-IT" sz="2800" kern="1200" dirty="0"/>
            <a:t>Processo di recupero e di distensione.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3000"/>
            </a:spcAft>
            <a:buChar char="•"/>
          </a:pPr>
          <a:r>
            <a:rPr lang="it-IT" sz="2800" kern="1200" dirty="0"/>
            <a:t>Eventuale valutazione.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1800" kern="1200" dirty="0"/>
        </a:p>
      </dsp:txBody>
      <dsp:txXfrm>
        <a:off x="8557852" y="2190269"/>
        <a:ext cx="3751756" cy="33900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810AF-669A-4D8E-B9FF-D4E93AF77EFA}">
      <dsp:nvSpPr>
        <dsp:cNvPr id="0" name=""/>
        <dsp:cNvSpPr/>
      </dsp:nvSpPr>
      <dsp:spPr>
        <a:xfrm rot="5400000">
          <a:off x="6563262" y="-3494366"/>
          <a:ext cx="1446437" cy="8802257"/>
        </a:xfrm>
        <a:prstGeom prst="round2SameRect">
          <a:avLst/>
        </a:prstGeom>
        <a:gradFill flip="none"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2">
                <a:lumMod val="20000"/>
                <a:lumOff val="80000"/>
              </a:schemeClr>
            </a:gs>
            <a:gs pos="100000">
              <a:schemeClr val="bg2">
                <a:lumMod val="20000"/>
                <a:lumOff val="80000"/>
              </a:schemeClr>
            </a:gs>
          </a:gsLst>
          <a:lin ang="0" scaled="1"/>
          <a:tileRect/>
        </a:gra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kern="1200" dirty="0"/>
            <a:t>Come preliminari a questa fase, dovranno essere eseguiti tutti i controlli alla bardatura del cavallo e alla tenuta del cavaliere. </a:t>
          </a:r>
        </a:p>
      </dsp:txBody>
      <dsp:txXfrm rot="-5400000">
        <a:off x="2885353" y="254152"/>
        <a:ext cx="8731648" cy="1305219"/>
      </dsp:txXfrm>
    </dsp:sp>
    <dsp:sp modelId="{AD138E0D-CCF6-4B91-A0BD-F7C271A0D8A7}">
      <dsp:nvSpPr>
        <dsp:cNvPr id="0" name=""/>
        <dsp:cNvSpPr/>
      </dsp:nvSpPr>
      <dsp:spPr>
        <a:xfrm>
          <a:off x="2065917" y="2739"/>
          <a:ext cx="819435" cy="1808046"/>
        </a:xfrm>
        <a:prstGeom prst="roundRect">
          <a:avLst/>
        </a:prstGeom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54000">
              <a:schemeClr val="accent5">
                <a:lumMod val="0"/>
                <a:lumOff val="100000"/>
              </a:schemeClr>
            </a:gs>
            <a:gs pos="100000">
              <a:schemeClr val="accent1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ln>
          <a:solidFill>
            <a:srgbClr val="0070C0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kern="1200" dirty="0">
              <a:solidFill>
                <a:schemeClr val="tx2">
                  <a:lumMod val="50000"/>
                </a:schemeClr>
              </a:solidFill>
            </a:rPr>
            <a:t>1)</a:t>
          </a:r>
        </a:p>
      </dsp:txBody>
      <dsp:txXfrm>
        <a:off x="2105919" y="42741"/>
        <a:ext cx="739431" cy="1728042"/>
      </dsp:txXfrm>
    </dsp:sp>
    <dsp:sp modelId="{B472436B-5FF7-4107-A177-FEE7EDF95BDD}">
      <dsp:nvSpPr>
        <dsp:cNvPr id="0" name=""/>
        <dsp:cNvSpPr/>
      </dsp:nvSpPr>
      <dsp:spPr>
        <a:xfrm rot="5400000">
          <a:off x="6563262" y="-1595916"/>
          <a:ext cx="1446437" cy="8802257"/>
        </a:xfrm>
        <a:prstGeom prst="round2SameRect">
          <a:avLst/>
        </a:prstGeom>
        <a:gradFill flip="none" rotWithShape="0">
          <a:gsLst>
            <a:gs pos="0">
              <a:schemeClr val="accent4">
                <a:lumMod val="60000"/>
                <a:lumOff val="40000"/>
              </a:schemeClr>
            </a:gs>
            <a:gs pos="50000">
              <a:schemeClr val="accent4">
                <a:lumMod val="20000"/>
                <a:lumOff val="80000"/>
              </a:schemeClr>
            </a:gs>
            <a:gs pos="100000">
              <a:schemeClr val="bg2">
                <a:lumMod val="20000"/>
                <a:lumOff val="80000"/>
              </a:schemeClr>
            </a:gs>
          </a:gsLst>
          <a:lin ang="0" scaled="1"/>
          <a:tileRect/>
        </a:gra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kern="1200" dirty="0">
              <a:solidFill>
                <a:schemeClr val="tx2">
                  <a:lumMod val="50000"/>
                </a:schemeClr>
              </a:solidFill>
            </a:rPr>
            <a:t>Per compiere queste azioni e consentire la verifica da parte dell’istruttore, nonché per prevenire situazioni di pericolo, gli allievi dovranno entrare in maneggio con il cavallo ‘’sotto mano’’ e montare in sella all’interno del maneggio stesso. </a:t>
          </a:r>
        </a:p>
      </dsp:txBody>
      <dsp:txXfrm rot="-5400000">
        <a:off x="2885353" y="2152602"/>
        <a:ext cx="8731648" cy="1305219"/>
      </dsp:txXfrm>
    </dsp:sp>
    <dsp:sp modelId="{7DBD9B35-5D58-42DD-A26C-635BC995235A}">
      <dsp:nvSpPr>
        <dsp:cNvPr id="0" name=""/>
        <dsp:cNvSpPr/>
      </dsp:nvSpPr>
      <dsp:spPr>
        <a:xfrm>
          <a:off x="2065917" y="1901188"/>
          <a:ext cx="819435" cy="1808046"/>
        </a:xfrm>
        <a:prstGeom prst="roundRect">
          <a:avLst/>
        </a:prstGeom>
        <a:gradFill rotWithShape="0">
          <a:gsLst>
            <a:gs pos="0">
              <a:schemeClr val="accent5">
                <a:lumMod val="0"/>
                <a:lumOff val="100000"/>
              </a:schemeClr>
            </a:gs>
            <a:gs pos="54000">
              <a:schemeClr val="accent5">
                <a:lumMod val="0"/>
                <a:lumOff val="100000"/>
              </a:schemeClr>
            </a:gs>
            <a:gs pos="100000">
              <a:schemeClr val="accent1">
                <a:lumMod val="75000"/>
              </a:schemeClr>
            </a:gs>
          </a:gsLst>
          <a:path path="shape">
            <a:fillToRect l="50000" t="50000" r="50000" b="50000"/>
          </a:path>
        </a:gradFill>
        <a:ln>
          <a:solidFill>
            <a:srgbClr val="0070C0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kern="1200" dirty="0">
              <a:solidFill>
                <a:schemeClr val="tx2">
                  <a:lumMod val="50000"/>
                </a:schemeClr>
              </a:solidFill>
            </a:rPr>
            <a:t>2)</a:t>
          </a:r>
        </a:p>
      </dsp:txBody>
      <dsp:txXfrm>
        <a:off x="2105919" y="1941190"/>
        <a:ext cx="739431" cy="1728042"/>
      </dsp:txXfrm>
    </dsp:sp>
    <dsp:sp modelId="{5F907BA2-9F57-452F-BAA6-3CFE866C3459}">
      <dsp:nvSpPr>
        <dsp:cNvPr id="0" name=""/>
        <dsp:cNvSpPr/>
      </dsp:nvSpPr>
      <dsp:spPr>
        <a:xfrm rot="5400000">
          <a:off x="6563262" y="302532"/>
          <a:ext cx="1446437" cy="8802257"/>
        </a:xfrm>
        <a:prstGeom prst="round2SameRect">
          <a:avLst/>
        </a:prstGeom>
        <a:gradFill flip="none" rotWithShape="0"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6">
                <a:lumMod val="20000"/>
                <a:lumOff val="80000"/>
              </a:schemeClr>
            </a:gs>
            <a:gs pos="100000">
              <a:schemeClr val="bg2">
                <a:lumMod val="20000"/>
                <a:lumOff val="80000"/>
              </a:schemeClr>
            </a:gs>
          </a:gsLst>
          <a:lin ang="0" scaled="1"/>
          <a:tileRect/>
        </a:gra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kern="1200" dirty="0">
              <a:solidFill>
                <a:schemeClr val="tx2">
                  <a:lumMod val="50000"/>
                </a:schemeClr>
              </a:solidFill>
            </a:rPr>
            <a:t>Gli esercizi della fase preparatoria debbono essere conosciuti dagli allievi e propedeutici ai compiti della seguente fase principale.</a:t>
          </a:r>
        </a:p>
      </dsp:txBody>
      <dsp:txXfrm rot="-5400000">
        <a:off x="2885353" y="4051051"/>
        <a:ext cx="8731648" cy="1305219"/>
      </dsp:txXfrm>
    </dsp:sp>
    <dsp:sp modelId="{4A0024F9-B6D4-4CAA-A560-32F372D30DD1}">
      <dsp:nvSpPr>
        <dsp:cNvPr id="0" name=""/>
        <dsp:cNvSpPr/>
      </dsp:nvSpPr>
      <dsp:spPr>
        <a:xfrm>
          <a:off x="2065917" y="3799637"/>
          <a:ext cx="819435" cy="1808046"/>
        </a:xfrm>
        <a:prstGeom prst="roundRect">
          <a:avLst/>
        </a:prstGeom>
        <a:gradFill rotWithShape="0">
          <a:gsLst>
            <a:gs pos="0">
              <a:schemeClr val="accent5">
                <a:lumMod val="0"/>
                <a:lumOff val="100000"/>
              </a:schemeClr>
            </a:gs>
            <a:gs pos="54000">
              <a:schemeClr val="accent5">
                <a:lumMod val="0"/>
                <a:lumOff val="100000"/>
              </a:schemeClr>
            </a:gs>
            <a:gs pos="100000">
              <a:schemeClr val="accent1">
                <a:lumMod val="75000"/>
              </a:schemeClr>
            </a:gs>
          </a:gsLst>
          <a:path path="shape">
            <a:fillToRect l="50000" t="50000" r="50000" b="50000"/>
          </a:path>
        </a:gradFill>
        <a:ln>
          <a:solidFill>
            <a:srgbClr val="0070C0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kern="1200" dirty="0">
              <a:solidFill>
                <a:schemeClr val="tx2">
                  <a:lumMod val="50000"/>
                </a:schemeClr>
              </a:solidFill>
            </a:rPr>
            <a:t>3)</a:t>
          </a:r>
        </a:p>
      </dsp:txBody>
      <dsp:txXfrm>
        <a:off x="2105919" y="3839639"/>
        <a:ext cx="739431" cy="17280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4B6649-BFF6-421A-957A-C822455D50DB}">
      <dsp:nvSpPr>
        <dsp:cNvPr id="0" name=""/>
        <dsp:cNvSpPr/>
      </dsp:nvSpPr>
      <dsp:spPr>
        <a:xfrm>
          <a:off x="5264048" y="1627226"/>
          <a:ext cx="2518037" cy="2355187"/>
        </a:xfrm>
        <a:prstGeom prst="roundRect">
          <a:avLst/>
        </a:prstGeom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100000">
              <a:schemeClr val="bg1"/>
            </a:gs>
          </a:gsLst>
          <a:lin ang="0" scaled="1"/>
          <a:tileRect/>
        </a:gradFill>
        <a:ln>
          <a:noFill/>
        </a:ln>
        <a:effectLst>
          <a:outerShdw blurRad="50800" dist="38100" dir="8100000" sx="105000" sy="105000" algn="tr" rotWithShape="0">
            <a:schemeClr val="bg2">
              <a:lumMod val="50000"/>
              <a:alpha val="40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b="1" kern="1200" dirty="0">
              <a:solidFill>
                <a:schemeClr val="tx2">
                  <a:lumMod val="50000"/>
                </a:schemeClr>
              </a:solidFill>
            </a:rPr>
            <a:t>La Fase Preparatoria                     ha lo scopo di: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5379019" y="1742197"/>
        <a:ext cx="2288095" cy="2125245"/>
      </dsp:txXfrm>
    </dsp:sp>
    <dsp:sp modelId="{BDE1ECAB-C2AC-48AA-931B-97A7D1D4AA9C}">
      <dsp:nvSpPr>
        <dsp:cNvPr id="0" name=""/>
        <dsp:cNvSpPr/>
      </dsp:nvSpPr>
      <dsp:spPr>
        <a:xfrm rot="16160348">
          <a:off x="6261602" y="1382187"/>
          <a:ext cx="4901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90110" y="0"/>
              </a:lnTo>
            </a:path>
          </a:pathLst>
        </a:custGeom>
        <a:noFill/>
        <a:ln w="1079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006B0E-C212-4E59-B663-F8BE25040917}">
      <dsp:nvSpPr>
        <dsp:cNvPr id="0" name=""/>
        <dsp:cNvSpPr/>
      </dsp:nvSpPr>
      <dsp:spPr>
        <a:xfrm>
          <a:off x="4906509" y="0"/>
          <a:ext cx="3181525" cy="1137148"/>
        </a:xfrm>
        <a:prstGeom prst="roundRect">
          <a:avLst/>
        </a:prstGeom>
        <a:gradFill rotWithShape="0">
          <a:gsLst>
            <a:gs pos="50000">
              <a:srgbClr val="EFC9F7"/>
            </a:gs>
            <a:gs pos="0">
              <a:srgbClr val="AA72D4"/>
            </a:gs>
            <a:gs pos="100000">
              <a:schemeClr val="bg1"/>
            </a:gs>
          </a:gsLst>
          <a:lin ang="0" scaled="1"/>
        </a:gradFill>
        <a:ln>
          <a:noFill/>
        </a:ln>
        <a:effectLst>
          <a:outerShdw blurRad="50800" dist="38100" dir="8100000" sx="105000" sy="105000" algn="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bg2">
                  <a:lumMod val="50000"/>
                </a:schemeClr>
              </a:solidFill>
            </a:rPr>
            <a:t>1- Diminuire le tensioni muscolari</a:t>
          </a:r>
        </a:p>
      </dsp:txBody>
      <dsp:txXfrm>
        <a:off x="4962020" y="55511"/>
        <a:ext cx="3070503" cy="1026126"/>
      </dsp:txXfrm>
    </dsp:sp>
    <dsp:sp modelId="{477C7126-2659-434C-A290-7563CEBA3A8C}">
      <dsp:nvSpPr>
        <dsp:cNvPr id="0" name=""/>
        <dsp:cNvSpPr/>
      </dsp:nvSpPr>
      <dsp:spPr>
        <a:xfrm rot="20716495">
          <a:off x="7772024" y="2396062"/>
          <a:ext cx="61272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2729" y="0"/>
              </a:lnTo>
            </a:path>
          </a:pathLst>
        </a:custGeom>
        <a:noFill/>
        <a:ln w="1079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1C3C59-8957-43F2-8754-B3A49B05C858}">
      <dsp:nvSpPr>
        <dsp:cNvPr id="0" name=""/>
        <dsp:cNvSpPr/>
      </dsp:nvSpPr>
      <dsp:spPr>
        <a:xfrm>
          <a:off x="8374691" y="996794"/>
          <a:ext cx="3210511" cy="1799026"/>
        </a:xfrm>
        <a:prstGeom prst="roundRect">
          <a:avLst/>
        </a:prstGeom>
        <a:gradFill rotWithShape="0">
          <a:gsLst>
            <a:gs pos="50000">
              <a:schemeClr val="accent1">
                <a:lumMod val="20000"/>
                <a:lumOff val="80000"/>
              </a:schemeClr>
            </a:gs>
            <a:gs pos="0">
              <a:schemeClr val="accent1">
                <a:lumMod val="75000"/>
              </a:schemeClr>
            </a:gs>
            <a:gs pos="100000">
              <a:schemeClr val="bg1"/>
            </a:gs>
          </a:gsLst>
          <a:lin ang="0" scaled="1"/>
        </a:gradFill>
        <a:ln>
          <a:noFill/>
        </a:ln>
        <a:effectLst>
          <a:outerShdw blurRad="50800" dist="38100" dir="8100000" sx="105000" sy="105000" algn="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bg2">
                  <a:lumMod val="50000"/>
                </a:schemeClr>
              </a:solidFill>
            </a:rPr>
            <a:t>2- Favorire la massima elasticità possibile e una adeguata mobilità delle articolazioni.</a:t>
          </a:r>
        </a:p>
      </dsp:txBody>
      <dsp:txXfrm>
        <a:off x="8462512" y="1084615"/>
        <a:ext cx="3034869" cy="1623384"/>
      </dsp:txXfrm>
    </dsp:sp>
    <dsp:sp modelId="{489B638E-AB76-4330-B45A-42446E93F676}">
      <dsp:nvSpPr>
        <dsp:cNvPr id="0" name=""/>
        <dsp:cNvSpPr/>
      </dsp:nvSpPr>
      <dsp:spPr>
        <a:xfrm rot="1140385">
          <a:off x="7756396" y="3391955"/>
          <a:ext cx="94242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42429" y="0"/>
              </a:lnTo>
            </a:path>
          </a:pathLst>
        </a:custGeom>
        <a:noFill/>
        <a:ln w="1079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8F7DFB-C283-4422-AFB5-58AFA2869192}">
      <dsp:nvSpPr>
        <dsp:cNvPr id="0" name=""/>
        <dsp:cNvSpPr/>
      </dsp:nvSpPr>
      <dsp:spPr>
        <a:xfrm>
          <a:off x="8673136" y="3524787"/>
          <a:ext cx="3181525" cy="1137148"/>
        </a:xfrm>
        <a:prstGeom prst="roundRect">
          <a:avLst/>
        </a:prstGeom>
        <a:gradFill rotWithShape="0">
          <a:gsLst>
            <a:gs pos="50000">
              <a:srgbClr val="C1E9DA"/>
            </a:gs>
            <a:gs pos="0">
              <a:srgbClr val="70B49D"/>
            </a:gs>
            <a:gs pos="100000">
              <a:schemeClr val="bg1"/>
            </a:gs>
          </a:gsLst>
          <a:lin ang="0" scaled="1"/>
        </a:gradFill>
        <a:ln>
          <a:noFill/>
        </a:ln>
        <a:effectLst>
          <a:outerShdw blurRad="50800" dist="38100" dir="8100000" sx="105000" sy="105000" algn="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bg2">
                  <a:lumMod val="50000"/>
                </a:schemeClr>
              </a:solidFill>
            </a:rPr>
            <a:t>3- Elevare la temperatura corporea.</a:t>
          </a:r>
        </a:p>
      </dsp:txBody>
      <dsp:txXfrm>
        <a:off x="8728647" y="3580298"/>
        <a:ext cx="3070503" cy="1026126"/>
      </dsp:txXfrm>
    </dsp:sp>
    <dsp:sp modelId="{67F20604-712C-4FA6-B6AF-485A2E8ECE3F}">
      <dsp:nvSpPr>
        <dsp:cNvPr id="0" name=""/>
        <dsp:cNvSpPr/>
      </dsp:nvSpPr>
      <dsp:spPr>
        <a:xfrm rot="5682116">
          <a:off x="6134236" y="4251360"/>
          <a:ext cx="53970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9709" y="0"/>
              </a:lnTo>
            </a:path>
          </a:pathLst>
        </a:custGeom>
        <a:noFill/>
        <a:ln w="1079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7FE201-4977-4368-8D6F-20700A624FE6}">
      <dsp:nvSpPr>
        <dsp:cNvPr id="0" name=""/>
        <dsp:cNvSpPr/>
      </dsp:nvSpPr>
      <dsp:spPr>
        <a:xfrm>
          <a:off x="4744443" y="4520307"/>
          <a:ext cx="3181525" cy="1137148"/>
        </a:xfrm>
        <a:prstGeom prst="roundRect">
          <a:avLst/>
        </a:prstGeom>
        <a:gradFill rotWithShape="0">
          <a:gsLst>
            <a:gs pos="50000">
              <a:schemeClr val="accent3">
                <a:lumMod val="40000"/>
                <a:lumOff val="60000"/>
              </a:schemeClr>
            </a:gs>
            <a:gs pos="0">
              <a:srgbClr val="92D050"/>
            </a:gs>
            <a:gs pos="100000">
              <a:schemeClr val="bg1"/>
            </a:gs>
          </a:gsLst>
          <a:lin ang="0" scaled="1"/>
        </a:gradFill>
        <a:ln>
          <a:noFill/>
        </a:ln>
        <a:effectLst>
          <a:outerShdw blurRad="50800" dist="38100" dir="8100000" sx="105000" sy="105000" algn="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bg2">
                  <a:lumMod val="50000"/>
                </a:schemeClr>
              </a:solidFill>
            </a:rPr>
            <a:t>4- Raggiungere una maggiore capacità di reazione.</a:t>
          </a:r>
        </a:p>
      </dsp:txBody>
      <dsp:txXfrm>
        <a:off x="4799954" y="4575818"/>
        <a:ext cx="3070503" cy="1026126"/>
      </dsp:txXfrm>
    </dsp:sp>
    <dsp:sp modelId="{B4C86DA1-355C-4211-975D-D9EB0A38F37B}">
      <dsp:nvSpPr>
        <dsp:cNvPr id="0" name=""/>
        <dsp:cNvSpPr/>
      </dsp:nvSpPr>
      <dsp:spPr>
        <a:xfrm rot="9784574">
          <a:off x="4224631" y="3342545"/>
          <a:ext cx="10624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2422" y="0"/>
              </a:lnTo>
            </a:path>
          </a:pathLst>
        </a:custGeom>
        <a:noFill/>
        <a:ln w="1079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BB9BBD-2222-48BD-9590-C519675BDFFF}">
      <dsp:nvSpPr>
        <dsp:cNvPr id="0" name=""/>
        <dsp:cNvSpPr/>
      </dsp:nvSpPr>
      <dsp:spPr>
        <a:xfrm>
          <a:off x="933940" y="3181606"/>
          <a:ext cx="3313696" cy="1639427"/>
        </a:xfrm>
        <a:prstGeom prst="roundRect">
          <a:avLst/>
        </a:prstGeom>
        <a:gradFill rotWithShape="0">
          <a:gsLst>
            <a:gs pos="50000">
              <a:schemeClr val="accent2">
                <a:lumMod val="40000"/>
                <a:lumOff val="60000"/>
              </a:schemeClr>
            </a:gs>
            <a:gs pos="0">
              <a:schemeClr val="accent2">
                <a:lumMod val="60000"/>
                <a:lumOff val="40000"/>
              </a:schemeClr>
            </a:gs>
            <a:gs pos="100000">
              <a:schemeClr val="bg1"/>
            </a:gs>
          </a:gsLst>
          <a:lin ang="0" scaled="1"/>
        </a:gradFill>
        <a:ln>
          <a:noFill/>
        </a:ln>
        <a:effectLst>
          <a:outerShdw blurRad="50800" dist="38100" dir="8100000" sx="105000" sy="105000" algn="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bg2">
                  <a:lumMod val="50000"/>
                </a:schemeClr>
              </a:solidFill>
            </a:rPr>
            <a:t>5-Provocare uno stato di eccitazione ottimale al sistema nervoso, di concentrazione e di disponibilità allo sforzo.</a:t>
          </a:r>
        </a:p>
      </dsp:txBody>
      <dsp:txXfrm>
        <a:off x="1013970" y="3261636"/>
        <a:ext cx="3153636" cy="1479367"/>
      </dsp:txXfrm>
    </dsp:sp>
    <dsp:sp modelId="{848C6813-6DC0-4978-AEB2-B4A35903412B}">
      <dsp:nvSpPr>
        <dsp:cNvPr id="0" name=""/>
        <dsp:cNvSpPr/>
      </dsp:nvSpPr>
      <dsp:spPr>
        <a:xfrm rot="11659212">
          <a:off x="4617953" y="2402264"/>
          <a:ext cx="65629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6290" y="0"/>
              </a:lnTo>
            </a:path>
          </a:pathLst>
        </a:custGeom>
        <a:noFill/>
        <a:ln w="1079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709F9F-21D5-466E-B3FE-7A08E24536EF}">
      <dsp:nvSpPr>
        <dsp:cNvPr id="0" name=""/>
        <dsp:cNvSpPr/>
      </dsp:nvSpPr>
      <dsp:spPr>
        <a:xfrm>
          <a:off x="168764" y="699030"/>
          <a:ext cx="4459385" cy="2105783"/>
        </a:xfrm>
        <a:prstGeom prst="roundRect">
          <a:avLst/>
        </a:prstGeom>
        <a:gradFill rotWithShape="0">
          <a:gsLst>
            <a:gs pos="50000">
              <a:srgbClr val="FF9933"/>
            </a:gs>
            <a:gs pos="0">
              <a:srgbClr val="FF9933"/>
            </a:gs>
            <a:gs pos="100000">
              <a:schemeClr val="bg1"/>
            </a:gs>
          </a:gsLst>
          <a:lin ang="0" scaled="1"/>
        </a:gradFill>
        <a:ln>
          <a:noFill/>
        </a:ln>
        <a:effectLst>
          <a:outerShdw blurRad="50800" dist="38100" dir="8100000" sx="105000" sy="105000" algn="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>
              <a:solidFill>
                <a:schemeClr val="bg2">
                  <a:lumMod val="50000"/>
                </a:schemeClr>
              </a:solidFill>
            </a:rPr>
            <a:t>6- Preparare i sistemi cardiocircolatorio, respiratorio e metabolico allo sforzo, aumentando l’attività cardiaca e intensificando la ventilazione polmonare.</a:t>
          </a:r>
        </a:p>
      </dsp:txBody>
      <dsp:txXfrm>
        <a:off x="271560" y="801826"/>
        <a:ext cx="4253793" cy="19001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810AF-669A-4D8E-B9FF-D4E93AF77EFA}">
      <dsp:nvSpPr>
        <dsp:cNvPr id="0" name=""/>
        <dsp:cNvSpPr/>
      </dsp:nvSpPr>
      <dsp:spPr>
        <a:xfrm rot="5400000">
          <a:off x="6233514" y="-3350637"/>
          <a:ext cx="1275781" cy="8300834"/>
        </a:xfrm>
        <a:prstGeom prst="round2SameRect">
          <a:avLst/>
        </a:prstGeom>
        <a:gradFill flip="none" rotWithShape="0">
          <a:gsLst>
            <a:gs pos="0">
              <a:srgbClr val="2894AA"/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2">
                <a:lumMod val="20000"/>
                <a:lumOff val="80000"/>
              </a:schemeClr>
            </a:gs>
          </a:gsLst>
          <a:lin ang="0" scaled="1"/>
          <a:tileRect/>
        </a:gra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800" kern="1200" dirty="0"/>
            <a:t>L’apprendimento e il perfezionamento di nuove tecniche devono avvenire all’inizio di questa fase perché richiedono  un’elevata concentrazione.</a:t>
          </a:r>
        </a:p>
      </dsp:txBody>
      <dsp:txXfrm rot="-5400000">
        <a:off x="2720988" y="224167"/>
        <a:ext cx="8238556" cy="1151225"/>
      </dsp:txXfrm>
    </dsp:sp>
    <dsp:sp modelId="{AD138E0D-CCF6-4B91-A0BD-F7C271A0D8A7}">
      <dsp:nvSpPr>
        <dsp:cNvPr id="0" name=""/>
        <dsp:cNvSpPr/>
      </dsp:nvSpPr>
      <dsp:spPr>
        <a:xfrm>
          <a:off x="1948231" y="2416"/>
          <a:ext cx="772755" cy="1594727"/>
        </a:xfrm>
        <a:prstGeom prst="roundRect">
          <a:avLst/>
        </a:prstGeom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54000">
              <a:schemeClr val="accent5">
                <a:lumMod val="0"/>
                <a:lumOff val="100000"/>
              </a:schemeClr>
            </a:gs>
            <a:gs pos="100000">
              <a:schemeClr val="accent1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ln>
          <a:solidFill>
            <a:srgbClr val="0070C0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kern="1200" dirty="0">
              <a:solidFill>
                <a:schemeClr val="tx2">
                  <a:lumMod val="50000"/>
                </a:schemeClr>
              </a:solidFill>
            </a:rPr>
            <a:t>a)</a:t>
          </a:r>
        </a:p>
      </dsp:txBody>
      <dsp:txXfrm>
        <a:off x="1985954" y="40139"/>
        <a:ext cx="697309" cy="1519281"/>
      </dsp:txXfrm>
    </dsp:sp>
    <dsp:sp modelId="{B472436B-5FF7-4107-A177-FEE7EDF95BDD}">
      <dsp:nvSpPr>
        <dsp:cNvPr id="0" name=""/>
        <dsp:cNvSpPr/>
      </dsp:nvSpPr>
      <dsp:spPr>
        <a:xfrm rot="5400000">
          <a:off x="6233514" y="-1676173"/>
          <a:ext cx="1275781" cy="8300834"/>
        </a:xfrm>
        <a:prstGeom prst="round2SameRect">
          <a:avLst/>
        </a:prstGeom>
        <a:gradFill flip="none" rotWithShape="0">
          <a:gsLst>
            <a:gs pos="0">
              <a:srgbClr val="2894AA"/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2">
                <a:lumMod val="20000"/>
                <a:lumOff val="80000"/>
              </a:schemeClr>
            </a:gs>
          </a:gsLst>
          <a:lin ang="0" scaled="1"/>
          <a:tileRect/>
        </a:gra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800" kern="1200" dirty="0">
              <a:solidFill>
                <a:schemeClr val="tx2">
                  <a:lumMod val="50000"/>
                </a:schemeClr>
              </a:solidFill>
            </a:rPr>
            <a:t>Gli esercizi che richiedono rapidità e forza devono essere richiesti all’inizio di questa fase.</a:t>
          </a:r>
        </a:p>
      </dsp:txBody>
      <dsp:txXfrm rot="-5400000">
        <a:off x="2720988" y="1898631"/>
        <a:ext cx="8238556" cy="1151225"/>
      </dsp:txXfrm>
    </dsp:sp>
    <dsp:sp modelId="{7DBD9B35-5D58-42DD-A26C-635BC995235A}">
      <dsp:nvSpPr>
        <dsp:cNvPr id="0" name=""/>
        <dsp:cNvSpPr/>
      </dsp:nvSpPr>
      <dsp:spPr>
        <a:xfrm>
          <a:off x="1948231" y="1676879"/>
          <a:ext cx="772755" cy="1594727"/>
        </a:xfrm>
        <a:prstGeom prst="roundRect">
          <a:avLst/>
        </a:prstGeom>
        <a:gradFill rotWithShape="0">
          <a:gsLst>
            <a:gs pos="0">
              <a:schemeClr val="accent5">
                <a:lumMod val="0"/>
                <a:lumOff val="100000"/>
              </a:schemeClr>
            </a:gs>
            <a:gs pos="54000">
              <a:schemeClr val="accent5">
                <a:lumMod val="0"/>
                <a:lumOff val="100000"/>
              </a:schemeClr>
            </a:gs>
            <a:gs pos="100000">
              <a:schemeClr val="accent1">
                <a:lumMod val="75000"/>
              </a:schemeClr>
            </a:gs>
          </a:gsLst>
          <a:path path="shape">
            <a:fillToRect l="50000" t="50000" r="50000" b="50000"/>
          </a:path>
        </a:gradFill>
        <a:ln>
          <a:solidFill>
            <a:srgbClr val="0070C0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kern="1200" dirty="0">
              <a:solidFill>
                <a:schemeClr val="tx2">
                  <a:lumMod val="50000"/>
                </a:schemeClr>
              </a:solidFill>
            </a:rPr>
            <a:t>b)</a:t>
          </a:r>
        </a:p>
      </dsp:txBody>
      <dsp:txXfrm>
        <a:off x="1985954" y="1714602"/>
        <a:ext cx="697309" cy="1519281"/>
      </dsp:txXfrm>
    </dsp:sp>
    <dsp:sp modelId="{5F907BA2-9F57-452F-BAA6-3CFE866C3459}">
      <dsp:nvSpPr>
        <dsp:cNvPr id="0" name=""/>
        <dsp:cNvSpPr/>
      </dsp:nvSpPr>
      <dsp:spPr>
        <a:xfrm rot="5400000">
          <a:off x="6233514" y="-1710"/>
          <a:ext cx="1275781" cy="8300834"/>
        </a:xfrm>
        <a:prstGeom prst="round2SameRect">
          <a:avLst/>
        </a:prstGeom>
        <a:gradFill flip="none" rotWithShape="0">
          <a:gsLst>
            <a:gs pos="0">
              <a:srgbClr val="2894AA"/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2">
                <a:lumMod val="20000"/>
                <a:lumOff val="80000"/>
              </a:schemeClr>
            </a:gs>
          </a:gsLst>
          <a:lin ang="0" scaled="1"/>
          <a:tileRect/>
        </a:gra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800" kern="1200" dirty="0">
              <a:solidFill>
                <a:schemeClr val="tx2">
                  <a:lumMod val="50000"/>
                </a:schemeClr>
              </a:solidFill>
            </a:rPr>
            <a:t>Gli esercizi che richiedono resistenza possono essere svolti nella seconda parte di questa fase.</a:t>
          </a:r>
        </a:p>
      </dsp:txBody>
      <dsp:txXfrm rot="-5400000">
        <a:off x="2720988" y="3573094"/>
        <a:ext cx="8238556" cy="1151225"/>
      </dsp:txXfrm>
    </dsp:sp>
    <dsp:sp modelId="{4A0024F9-B6D4-4CAA-A560-32F372D30DD1}">
      <dsp:nvSpPr>
        <dsp:cNvPr id="0" name=""/>
        <dsp:cNvSpPr/>
      </dsp:nvSpPr>
      <dsp:spPr>
        <a:xfrm>
          <a:off x="1948231" y="3351343"/>
          <a:ext cx="772755" cy="1594727"/>
        </a:xfrm>
        <a:prstGeom prst="roundRect">
          <a:avLst/>
        </a:prstGeom>
        <a:gradFill rotWithShape="0">
          <a:gsLst>
            <a:gs pos="0">
              <a:schemeClr val="accent5">
                <a:lumMod val="0"/>
                <a:lumOff val="100000"/>
              </a:schemeClr>
            </a:gs>
            <a:gs pos="54000">
              <a:schemeClr val="accent5">
                <a:lumMod val="0"/>
                <a:lumOff val="100000"/>
              </a:schemeClr>
            </a:gs>
            <a:gs pos="100000">
              <a:schemeClr val="accent1">
                <a:lumMod val="75000"/>
              </a:schemeClr>
            </a:gs>
          </a:gsLst>
          <a:path path="shape">
            <a:fillToRect l="50000" t="50000" r="50000" b="50000"/>
          </a:path>
        </a:gradFill>
        <a:ln>
          <a:solidFill>
            <a:srgbClr val="0070C0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kern="1200" dirty="0">
              <a:solidFill>
                <a:schemeClr val="tx2">
                  <a:lumMod val="50000"/>
                </a:schemeClr>
              </a:solidFill>
            </a:rPr>
            <a:t>c)</a:t>
          </a:r>
        </a:p>
      </dsp:txBody>
      <dsp:txXfrm>
        <a:off x="1985954" y="3389066"/>
        <a:ext cx="697309" cy="15192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1F796E-5D24-448F-BF8B-C74DA6548FFE}">
      <dsp:nvSpPr>
        <dsp:cNvPr id="0" name=""/>
        <dsp:cNvSpPr/>
      </dsp:nvSpPr>
      <dsp:spPr>
        <a:xfrm>
          <a:off x="-369816" y="0"/>
          <a:ext cx="8382524" cy="232737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bg1">
                <a:lumMod val="65000"/>
              </a:schemeClr>
            </a:gs>
            <a:gs pos="5000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800" b="0" kern="12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Fase Conclusiva ha lo scopo di</a:t>
          </a:r>
          <a:r>
            <a:rPr lang="it-IT" sz="4400" kern="1200" dirty="0">
              <a:solidFill>
                <a:schemeClr val="tx2">
                  <a:lumMod val="50000"/>
                </a:schemeClr>
              </a:solidFill>
            </a:rPr>
            <a:t>:</a:t>
          </a:r>
        </a:p>
      </dsp:txBody>
      <dsp:txXfrm>
        <a:off x="-301649" y="68167"/>
        <a:ext cx="5976996" cy="2191044"/>
      </dsp:txXfrm>
    </dsp:sp>
    <dsp:sp modelId="{2C00EDF4-2226-41BE-B00C-329CF9BED7DA}">
      <dsp:nvSpPr>
        <dsp:cNvPr id="0" name=""/>
        <dsp:cNvSpPr/>
      </dsp:nvSpPr>
      <dsp:spPr>
        <a:xfrm>
          <a:off x="369820" y="2844573"/>
          <a:ext cx="9861788" cy="232737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bg1">
                <a:lumMod val="65000"/>
              </a:schemeClr>
            </a:gs>
            <a:gs pos="50000">
              <a:schemeClr val="bg1">
                <a:lumMod val="85000"/>
              </a:schemeClr>
            </a:gs>
            <a:gs pos="100000">
              <a:schemeClr val="bg1"/>
            </a:gs>
          </a:gsLst>
          <a:lin ang="1620000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2">
                  <a:lumMod val="50000"/>
                </a:schemeClr>
              </a:solidFill>
            </a:rPr>
            <a:t>Prevedere il processo di recupero finalizzato alla distensione; occorre far rilassare i muscoli e la tensione nervosa diminuendo la concentrazione, normalizzando l’apparato cardiocircolatorio e respiratorio, normalizzare la stimolazione psichica.</a:t>
          </a:r>
        </a:p>
      </dsp:txBody>
      <dsp:txXfrm>
        <a:off x="437987" y="2912740"/>
        <a:ext cx="6205379" cy="2191044"/>
      </dsp:txXfrm>
    </dsp:sp>
    <dsp:sp modelId="{3A03D6D5-DF8C-4F45-920A-A81D7CC18D29}">
      <dsp:nvSpPr>
        <dsp:cNvPr id="0" name=""/>
        <dsp:cNvSpPr/>
      </dsp:nvSpPr>
      <dsp:spPr>
        <a:xfrm>
          <a:off x="6499912" y="1829578"/>
          <a:ext cx="1512795" cy="151279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600" kern="1200"/>
        </a:p>
      </dsp:txBody>
      <dsp:txXfrm>
        <a:off x="6840291" y="1829578"/>
        <a:ext cx="832037" cy="11383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E76BF-8C25-4FF4-A9DB-DEF57CE78572}">
      <dsp:nvSpPr>
        <dsp:cNvPr id="0" name=""/>
        <dsp:cNvSpPr/>
      </dsp:nvSpPr>
      <dsp:spPr>
        <a:xfrm>
          <a:off x="0" y="0"/>
          <a:ext cx="8669867" cy="1343377"/>
        </a:xfrm>
        <a:prstGeom prst="roundRect">
          <a:avLst>
            <a:gd name="adj" fmla="val 10000"/>
          </a:avLst>
        </a:prstGeom>
        <a:gradFill flip="none" rotWithShape="1">
          <a:gsLst>
            <a:gs pos="1000">
              <a:schemeClr val="bg1"/>
            </a:gs>
            <a:gs pos="69000">
              <a:srgbClr val="BFB3EB"/>
            </a:gs>
            <a:gs pos="100000">
              <a:srgbClr val="8776B6"/>
            </a:gs>
          </a:gsLst>
          <a:path path="circle">
            <a:fillToRect l="100000" t="100000"/>
          </a:path>
          <a:tileRect r="-100000" b="-100000"/>
        </a:gra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ALLA LONGIA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solidFill>
                <a:schemeClr val="tx2">
                  <a:lumMod val="50000"/>
                </a:schemeClr>
              </a:solidFill>
            </a:rPr>
            <a:t>Si insegna ad avvicinarsi al cavallo e portarlo «sotto mano».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solidFill>
                <a:schemeClr val="tx2">
                  <a:lumMod val="50000"/>
                </a:schemeClr>
              </a:solidFill>
            </a:rPr>
            <a:t>Si insegna a montare in maniera corretta.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solidFill>
                <a:schemeClr val="tx2">
                  <a:lumMod val="50000"/>
                </a:schemeClr>
              </a:solidFill>
            </a:rPr>
            <a:t>Si insegna la Posizione.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solidFill>
                <a:schemeClr val="tx2">
                  <a:lumMod val="50000"/>
                </a:schemeClr>
              </a:solidFill>
            </a:rPr>
            <a:t>Si insegna a battere la sella senza redini.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solidFill>
                <a:schemeClr val="tx2">
                  <a:lumMod val="50000"/>
                </a:schemeClr>
              </a:solidFill>
            </a:rPr>
            <a:t>Si insegna la minima conduzione.</a:t>
          </a:r>
        </a:p>
      </dsp:txBody>
      <dsp:txXfrm>
        <a:off x="1868311" y="0"/>
        <a:ext cx="6801555" cy="1343377"/>
      </dsp:txXfrm>
    </dsp:sp>
    <dsp:sp modelId="{584D5C89-40AD-4E71-8E75-0C381910CC46}">
      <dsp:nvSpPr>
        <dsp:cNvPr id="0" name=""/>
        <dsp:cNvSpPr/>
      </dsp:nvSpPr>
      <dsp:spPr>
        <a:xfrm>
          <a:off x="134337" y="134337"/>
          <a:ext cx="1733973" cy="107470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D88BE6-41FD-42D7-BB30-C3004E000A45}">
      <dsp:nvSpPr>
        <dsp:cNvPr id="0" name=""/>
        <dsp:cNvSpPr/>
      </dsp:nvSpPr>
      <dsp:spPr>
        <a:xfrm>
          <a:off x="0" y="1477715"/>
          <a:ext cx="8669867" cy="1343377"/>
        </a:xfrm>
        <a:prstGeom prst="roundRect">
          <a:avLst>
            <a:gd name="adj" fmla="val 10000"/>
          </a:avLst>
        </a:prstGeom>
        <a:gradFill flip="none" rotWithShape="1">
          <a:gsLst>
            <a:gs pos="1000">
              <a:schemeClr val="bg1"/>
            </a:gs>
            <a:gs pos="69000">
              <a:srgbClr val="DEB5E9"/>
            </a:gs>
            <a:gs pos="100000">
              <a:srgbClr val="AB69C9"/>
            </a:gs>
          </a:gsLst>
          <a:path path="circle">
            <a:fillToRect l="100000" t="100000"/>
          </a:path>
          <a:tileRect r="-100000" b="-100000"/>
        </a:gra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 SEZIONE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solidFill>
                <a:schemeClr val="tx2">
                  <a:lumMod val="50000"/>
                </a:schemeClr>
              </a:solidFill>
            </a:rPr>
            <a:t>Si migliora la Posizione.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solidFill>
                <a:schemeClr val="tx2">
                  <a:lumMod val="50000"/>
                </a:schemeClr>
              </a:solidFill>
            </a:rPr>
            <a:t>Si insegnano tutti i movimenti di maneggio.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solidFill>
                <a:schemeClr val="tx2">
                  <a:lumMod val="50000"/>
                </a:schemeClr>
              </a:solidFill>
            </a:rPr>
            <a:t>Si insegnano passaggi sulle barriere a terra.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solidFill>
                <a:schemeClr val="tx2">
                  <a:lumMod val="50000"/>
                </a:schemeClr>
              </a:solidFill>
            </a:rPr>
            <a:t>Si insegna il Galoppo.</a:t>
          </a:r>
        </a:p>
      </dsp:txBody>
      <dsp:txXfrm>
        <a:off x="1868311" y="1477715"/>
        <a:ext cx="6801555" cy="1343377"/>
      </dsp:txXfrm>
    </dsp:sp>
    <dsp:sp modelId="{58F1549A-7C5F-4B8F-9617-21D92DBFA91B}">
      <dsp:nvSpPr>
        <dsp:cNvPr id="0" name=""/>
        <dsp:cNvSpPr/>
      </dsp:nvSpPr>
      <dsp:spPr>
        <a:xfrm>
          <a:off x="134337" y="1612053"/>
          <a:ext cx="1733973" cy="107470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51515E-BEBD-418F-A9C0-5DDF5B1DBA15}">
      <dsp:nvSpPr>
        <dsp:cNvPr id="0" name=""/>
        <dsp:cNvSpPr/>
      </dsp:nvSpPr>
      <dsp:spPr>
        <a:xfrm>
          <a:off x="0" y="2955431"/>
          <a:ext cx="8669867" cy="1343377"/>
        </a:xfrm>
        <a:prstGeom prst="roundRect">
          <a:avLst>
            <a:gd name="adj" fmla="val 10000"/>
          </a:avLst>
        </a:prstGeom>
        <a:gradFill flip="none" rotWithShape="1">
          <a:gsLst>
            <a:gs pos="1000">
              <a:schemeClr val="bg1"/>
            </a:gs>
            <a:gs pos="69000">
              <a:srgbClr val="E99FEB"/>
            </a:gs>
            <a:gs pos="100000">
              <a:srgbClr val="CE60B9"/>
            </a:gs>
          </a:gsLst>
          <a:path path="circle">
            <a:fillToRect l="100000" t="100000"/>
          </a:path>
          <a:tileRect r="-100000" b="-100000"/>
        </a:gra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 DIVISIONE DI MANEGGIO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solidFill>
                <a:schemeClr val="tx2">
                  <a:lumMod val="50000"/>
                </a:schemeClr>
              </a:solidFill>
            </a:rPr>
            <a:t>Si insegna a «montare a cavallo» in autonomia.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solidFill>
                <a:schemeClr val="tx2">
                  <a:lumMod val="50000"/>
                </a:schemeClr>
              </a:solidFill>
            </a:rPr>
            <a:t>Si perfezionano tutti gli esercizi di maneggio già conosciuti alle tre andature.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solidFill>
                <a:schemeClr val="tx2">
                  <a:lumMod val="50000"/>
                </a:schemeClr>
              </a:solidFill>
            </a:rPr>
            <a:t>Si insegnano tutti gli esercizi preparatori al salto . </a:t>
          </a:r>
        </a:p>
      </dsp:txBody>
      <dsp:txXfrm>
        <a:off x="1868311" y="2955431"/>
        <a:ext cx="6801555" cy="1343377"/>
      </dsp:txXfrm>
    </dsp:sp>
    <dsp:sp modelId="{1954275B-47D2-46A4-996E-BA4FFD8A09B3}">
      <dsp:nvSpPr>
        <dsp:cNvPr id="0" name=""/>
        <dsp:cNvSpPr/>
      </dsp:nvSpPr>
      <dsp:spPr>
        <a:xfrm>
          <a:off x="134337" y="3089768"/>
          <a:ext cx="1733973" cy="107470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7000" b="-57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FFFA1A-58FA-48DE-AE48-021D46726312}">
      <dsp:nvSpPr>
        <dsp:cNvPr id="0" name=""/>
        <dsp:cNvSpPr/>
      </dsp:nvSpPr>
      <dsp:spPr>
        <a:xfrm>
          <a:off x="0" y="4433146"/>
          <a:ext cx="8669867" cy="1343377"/>
        </a:xfrm>
        <a:prstGeom prst="roundRect">
          <a:avLst>
            <a:gd name="adj" fmla="val 10000"/>
          </a:avLst>
        </a:prstGeom>
        <a:gradFill flip="none" rotWithShape="1">
          <a:gsLst>
            <a:gs pos="1000">
              <a:schemeClr val="bg1"/>
            </a:gs>
            <a:gs pos="69000">
              <a:srgbClr val="FEA7A0"/>
            </a:gs>
            <a:gs pos="100000">
              <a:srgbClr val="FC5B4A"/>
            </a:gs>
          </a:gsLst>
          <a:path path="circle">
            <a:fillToRect l="100000" t="100000"/>
          </a:path>
          <a:tileRect r="-100000" b="-100000"/>
        </a:gra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VOLONTA’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solidFill>
                <a:schemeClr val="tx2">
                  <a:lumMod val="50000"/>
                </a:schemeClr>
              </a:solidFill>
            </a:rPr>
            <a:t>Si insegnano gli esercizi avanzati con la metodologia di «Libera Esplorazione».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>
              <a:solidFill>
                <a:schemeClr val="tx2">
                  <a:lumMod val="50000"/>
                </a:schemeClr>
              </a:solidFill>
            </a:rPr>
            <a:t>L’Allievo mette in pratica le tecniche acquisite.</a:t>
          </a:r>
        </a:p>
      </dsp:txBody>
      <dsp:txXfrm>
        <a:off x="1868311" y="4433146"/>
        <a:ext cx="6801555" cy="1343377"/>
      </dsp:txXfrm>
    </dsp:sp>
    <dsp:sp modelId="{C6F6A3E8-C1A9-4F30-B119-D02004B73688}">
      <dsp:nvSpPr>
        <dsp:cNvPr id="0" name=""/>
        <dsp:cNvSpPr/>
      </dsp:nvSpPr>
      <dsp:spPr>
        <a:xfrm>
          <a:off x="134337" y="4567484"/>
          <a:ext cx="1733973" cy="107470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Tutti i diritti sono riservati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5BED2-E1B9-4198-B970-3718EF0B49E7}" type="datetimeFigureOut">
              <a:rPr lang="it-IT" smtClean="0"/>
              <a:t>13/08/2020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Tutti i diritti sono riservati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68A57-3B10-4409-B8E1-D631AD677F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8514819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081519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1pPr>
    <a:lvl2pPr indent="228577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2pPr>
    <a:lvl3pPr indent="457152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3pPr>
    <a:lvl4pPr indent="685729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4pPr>
    <a:lvl5pPr indent="914307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5pPr>
    <a:lvl6pPr indent="1142883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6pPr>
    <a:lvl7pPr indent="1371460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7pPr>
    <a:lvl8pPr indent="1600038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8pPr>
    <a:lvl9pPr indent="1828612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5065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5338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083734"/>
            <a:ext cx="9751060" cy="75861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888281" y="1083734"/>
            <a:ext cx="3120340" cy="7586135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1171" y="1846682"/>
            <a:ext cx="7802880" cy="4629709"/>
          </a:xfrm>
        </p:spPr>
        <p:txBody>
          <a:bodyPr anchor="b">
            <a:normAutofit/>
          </a:bodyPr>
          <a:lstStyle>
            <a:lvl1pPr algn="l">
              <a:defRPr sz="7680" spc="-142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349" y="6642128"/>
            <a:ext cx="7802880" cy="1300480"/>
          </a:xfrm>
        </p:spPr>
        <p:txBody>
          <a:bodyPr anchor="t">
            <a:normAutofit/>
          </a:bodyPr>
          <a:lstStyle>
            <a:lvl1pPr marL="0" indent="0" algn="l">
              <a:buNone/>
              <a:defRPr sz="2844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844"/>
            </a:lvl3pPr>
            <a:lvl4pPr marL="1950690" indent="0" algn="ctr">
              <a:buNone/>
              <a:defRPr sz="2844"/>
            </a:lvl4pPr>
            <a:lvl5pPr marL="2600919" indent="0" algn="ctr">
              <a:buNone/>
              <a:defRPr sz="2844"/>
            </a:lvl5pPr>
            <a:lvl6pPr marL="3251149" indent="0" algn="ctr">
              <a:buNone/>
              <a:defRPr sz="2844"/>
            </a:lvl6pPr>
            <a:lvl7pPr marL="3901379" indent="0" algn="ctr">
              <a:buNone/>
              <a:defRPr sz="2844"/>
            </a:lvl7pPr>
            <a:lvl8pPr marL="4551609" indent="0" algn="ctr">
              <a:buNone/>
              <a:defRPr sz="2844"/>
            </a:lvl8pPr>
            <a:lvl9pPr marL="5201839" indent="0" algn="ctr">
              <a:buNone/>
              <a:defRPr sz="2844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6796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2513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06400" y="1408853"/>
            <a:ext cx="3007360" cy="704426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25773" y="1235456"/>
            <a:ext cx="7802880" cy="7282688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9534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sto tito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4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43898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7237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5773" y="1846682"/>
            <a:ext cx="7802880" cy="4629709"/>
          </a:xfrm>
        </p:spPr>
        <p:txBody>
          <a:bodyPr anchor="b">
            <a:normAutofit/>
          </a:bodyPr>
          <a:lstStyle>
            <a:lvl1pPr>
              <a:defRPr sz="7680" b="0" spc="-142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5280" y="6645453"/>
            <a:ext cx="7802880" cy="1300480"/>
          </a:xfrm>
        </p:spPr>
        <p:txBody>
          <a:bodyPr anchor="t">
            <a:normAutofit/>
          </a:bodyPr>
          <a:lstStyle>
            <a:lvl1pPr marL="0" indent="0">
              <a:buNone/>
              <a:defRPr sz="2844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4848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5773" y="1235456"/>
            <a:ext cx="3706368" cy="7282688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39328" y="1235456"/>
            <a:ext cx="3706368" cy="7282688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0116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25773" y="1455767"/>
            <a:ext cx="3706368" cy="114875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702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702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25773" y="2746220"/>
            <a:ext cx="3706368" cy="5722112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39694" y="1455769"/>
            <a:ext cx="3706368" cy="115651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702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702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39694" y="2746220"/>
            <a:ext cx="3706368" cy="5722112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8451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8647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0902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101" y="1625600"/>
            <a:ext cx="3023616" cy="3121152"/>
          </a:xfrm>
        </p:spPr>
        <p:txBody>
          <a:bodyPr anchor="b">
            <a:normAutofit/>
          </a:bodyPr>
          <a:lstStyle>
            <a:lvl1pPr>
              <a:defRPr sz="3982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5773" y="1235456"/>
            <a:ext cx="7802880" cy="7282688"/>
          </a:xfrm>
        </p:spPr>
        <p:txBody>
          <a:bodyPr/>
          <a:lstStyle>
            <a:lvl1pPr>
              <a:defRPr sz="2844"/>
            </a:lvl1pPr>
            <a:lvl2pPr>
              <a:defRPr sz="2560"/>
            </a:lvl2pPr>
            <a:lvl3pPr>
              <a:defRPr sz="2276"/>
            </a:lvl3pPr>
            <a:lvl4pPr>
              <a:defRPr sz="1991"/>
            </a:lvl4pPr>
            <a:lvl5pPr>
              <a:defRPr sz="1991"/>
            </a:lvl5pPr>
            <a:lvl6pPr>
              <a:defRPr sz="1991"/>
            </a:lvl6pPr>
            <a:lvl7pPr>
              <a:defRPr sz="1991"/>
            </a:lvl7pPr>
            <a:lvl8pPr>
              <a:defRPr sz="1991"/>
            </a:lvl8pPr>
            <a:lvl9pPr>
              <a:defRPr sz="199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3101" y="4746752"/>
            <a:ext cx="3023616" cy="364134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1138"/>
              </a:spcBef>
              <a:buNone/>
              <a:defRPr sz="1778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946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101" y="1625600"/>
            <a:ext cx="3023616" cy="3121152"/>
          </a:xfrm>
        </p:spPr>
        <p:txBody>
          <a:bodyPr anchor="b">
            <a:normAutofit/>
          </a:bodyPr>
          <a:lstStyle>
            <a:lvl1pPr>
              <a:defRPr sz="3982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08688" y="1091441"/>
            <a:ext cx="8656246" cy="7581798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3101" y="4751078"/>
            <a:ext cx="3023616" cy="364134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1138"/>
              </a:spcBef>
              <a:buNone/>
              <a:defRPr sz="1778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732375" y="9040144"/>
            <a:ext cx="6305618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7241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079399"/>
            <a:ext cx="3673163" cy="7581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780" y="1598348"/>
            <a:ext cx="3143982" cy="6543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2603588" y="1079399"/>
            <a:ext cx="409651" cy="758179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27219" y="1228954"/>
            <a:ext cx="7802880" cy="7282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9963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27219" y="9040144"/>
            <a:ext cx="6305618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3079" y="9040144"/>
            <a:ext cx="1632988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64" b="1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60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4267" kern="1200" spc="-85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60092" indent="-260092" algn="l" defTabSz="1300460" rtl="0" eaLnBrk="1" latinLnBrk="0" hangingPunct="1">
        <a:lnSpc>
          <a:spcPct val="90000"/>
        </a:lnSpc>
        <a:spcBef>
          <a:spcPts val="1707"/>
        </a:spcBef>
        <a:buClr>
          <a:schemeClr val="accent1"/>
        </a:buClr>
        <a:buFont typeface="Wingdings 2" pitchFamily="18" charset="2"/>
        <a:buChar char=""/>
        <a:defRPr sz="2702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75345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2418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625575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213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275804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926034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microsoft.com/office/2007/relationships/diagramDrawing" Target="../diagrams/drawing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5.jpeg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microsoft.com/office/2007/relationships/diagramDrawing" Target="../diagrams/drawin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66" y="7181056"/>
            <a:ext cx="13112907" cy="257254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sellaDiTesto 3"/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937971" y="8609128"/>
            <a:ext cx="1486125" cy="6071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E8EBE05-DA0F-4629-84AA-3323DDD700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8000" r="15350" b="38450"/>
          <a:stretch/>
        </p:blipFill>
        <p:spPr>
          <a:xfrm>
            <a:off x="2626253" y="759701"/>
            <a:ext cx="7800867" cy="4680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E2364B6-1FA9-4EA5-870B-0B71C21AC74A}"/>
              </a:ext>
            </a:extLst>
          </p:cNvPr>
          <p:cNvSpPr/>
          <p:nvPr/>
        </p:nvSpPr>
        <p:spPr>
          <a:xfrm>
            <a:off x="1063511" y="4770807"/>
            <a:ext cx="1092635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00460" rtl="0" eaLnBrk="1" fontAlgn="auto" latinLnBrk="0" hangingPunct="1">
              <a:lnSpc>
                <a:spcPct val="90000"/>
              </a:lnSpc>
              <a:spcBef>
                <a:spcPts val="1707"/>
              </a:spcBef>
              <a:spcAft>
                <a:spcPts val="0"/>
              </a:spcAft>
              <a:buClr>
                <a:srgbClr val="40BAD2"/>
              </a:buClr>
              <a:buSzTx/>
              <a:buFontTx/>
              <a:buNone/>
              <a:tabLst/>
              <a:defRPr/>
            </a:pPr>
            <a:r>
              <a:rPr kumimoji="0" lang="it-IT" sz="9000" b="1" i="0" u="none" strike="noStrike" kern="1200" cap="none" spc="0" normalizeH="0" baseline="0" noProof="0" dirty="0">
                <a:ln w="0"/>
                <a:solidFill>
                  <a:srgbClr val="BFBFBF">
                    <a:lumMod val="50000"/>
                  </a:srgb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ISTRUTTORI DI BASE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368C09C-6EB9-4F79-8F65-E6BAEEA4A262}"/>
              </a:ext>
            </a:extLst>
          </p:cNvPr>
          <p:cNvSpPr txBox="1"/>
          <p:nvPr/>
        </p:nvSpPr>
        <p:spPr>
          <a:xfrm>
            <a:off x="10794158" y="508"/>
            <a:ext cx="2207642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 </a:t>
            </a:r>
            <a:r>
              <a:rPr lang="it-IT" sz="3600" b="0" kern="1200">
                <a:highlight>
                  <a:srgbClr val="C0C0C0"/>
                </a:highlight>
                <a:ea typeface="+mn-ea"/>
                <a:cs typeface="+mn-cs"/>
              </a:rPr>
              <a:t>15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64455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734648" y="458382"/>
            <a:ext cx="4270152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</a:t>
            </a:r>
            <a:r>
              <a:rPr lang="it-IT" sz="18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CONDUZIONE DI RIPRESE ELEMENTARI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1890089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PROGRESSIONE NELL’INSEGNAMENTO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B5F9121-B5F6-48BE-96A7-0FD6166A1FEB}"/>
              </a:ext>
            </a:extLst>
          </p:cNvPr>
          <p:cNvSpPr txBox="1"/>
          <p:nvPr/>
        </p:nvSpPr>
        <p:spPr>
          <a:xfrm>
            <a:off x="501055" y="2276310"/>
            <a:ext cx="2753445" cy="440120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4200"/>
              </a:spcBef>
              <a:buSzPct val="145000"/>
            </a:pPr>
            <a:r>
              <a:rPr lang="it-IT" sz="40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Esistono quattro modi di impostare e organizzare una lezione, e sono:</a:t>
            </a: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194A7447-CE0E-41DF-A1BD-FC83E264EA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9609781"/>
              </p:ext>
            </p:extLst>
          </p:nvPr>
        </p:nvGraphicFramePr>
        <p:xfrm>
          <a:off x="3368985" y="1986844"/>
          <a:ext cx="8669867" cy="577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0EA6D21-D5FD-45C7-8537-9610ED74D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671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734648" y="458382"/>
            <a:ext cx="4270152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</a:t>
            </a:r>
            <a:r>
              <a:rPr lang="it-IT" sz="18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CONDUZIONE DI RIPRESE ELEMENTARI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1890089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ISTRUZIONE ALLA LONGIA.1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B5F9121-B5F6-48BE-96A7-0FD6166A1FEB}"/>
              </a:ext>
            </a:extLst>
          </p:cNvPr>
          <p:cNvSpPr txBox="1"/>
          <p:nvPr/>
        </p:nvSpPr>
        <p:spPr>
          <a:xfrm>
            <a:off x="271044" y="2042069"/>
            <a:ext cx="3831100" cy="569386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4200"/>
              </a:spcBef>
              <a:buSzPct val="145000"/>
            </a:pPr>
            <a:r>
              <a:rPr lang="it-IT" sz="2600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1) </a:t>
            </a:r>
            <a:r>
              <a:rPr lang="it-IT" sz="26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Questo è il momento di primo approccio dell’allievo al cavallo, in cui si possono verificare situazioni di tensione.                                 Sarà cura dell’istruttore evitare che il neofita superi nel modo migliore le sue paure; assegnare un cavallo docile e adeguato, farlo accarezzare e farlo pulire saranno le prime nozioni che si dovranno impartire.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5F3C53A-A2FE-4EE2-BA05-680406209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812" y="2123824"/>
            <a:ext cx="3773720" cy="4052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6" descr="Immagine correlata">
            <a:extLst>
              <a:ext uri="{FF2B5EF4-FFF2-40B4-BE49-F238E27FC236}">
                <a16:creationId xmlns:a16="http://schemas.microsoft.com/office/drawing/2014/main" id="{8B40F387-4232-475B-B6C1-EA8E12C26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761" y="5534769"/>
            <a:ext cx="3764351" cy="1769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AAC89F11-3019-4E25-BB19-ACFFF9FA0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5" r="27093"/>
          <a:stretch/>
        </p:blipFill>
        <p:spPr bwMode="auto">
          <a:xfrm>
            <a:off x="10544393" y="1996104"/>
            <a:ext cx="1494459" cy="1618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2" descr="Risultati immagini per immagini di grooming ai cavalli">
            <a:extLst>
              <a:ext uri="{FF2B5EF4-FFF2-40B4-BE49-F238E27FC236}">
                <a16:creationId xmlns:a16="http://schemas.microsoft.com/office/drawing/2014/main" id="{8382B336-04B7-48E5-8CC1-D15E27E79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" t="8655" r="4117"/>
          <a:stretch/>
        </p:blipFill>
        <p:spPr bwMode="auto">
          <a:xfrm>
            <a:off x="9550972" y="5779164"/>
            <a:ext cx="3144116" cy="1769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7FA2FBFD-698D-4858-838F-7375B3B36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t="8036" b="27782"/>
          <a:stretch/>
        </p:blipFill>
        <p:spPr bwMode="auto">
          <a:xfrm>
            <a:off x="8380619" y="3623448"/>
            <a:ext cx="4060842" cy="1960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EB5E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6" descr="Immagine correlata">
            <a:extLst>
              <a:ext uri="{FF2B5EF4-FFF2-40B4-BE49-F238E27FC236}">
                <a16:creationId xmlns:a16="http://schemas.microsoft.com/office/drawing/2014/main" id="{29243202-5A16-42EE-AFB3-33B55E98D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t="6939" r="24262" b="11968"/>
          <a:stretch/>
        </p:blipFill>
        <p:spPr bwMode="auto">
          <a:xfrm>
            <a:off x="4417955" y="5975907"/>
            <a:ext cx="1865891" cy="1572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4" descr="Immagine correlata">
            <a:extLst>
              <a:ext uri="{FF2B5EF4-FFF2-40B4-BE49-F238E27FC236}">
                <a16:creationId xmlns:a16="http://schemas.microsoft.com/office/drawing/2014/main" id="{C5893D05-D9AC-40BD-BA3E-0F8707043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" r="9858" b="14279"/>
          <a:stretch/>
        </p:blipFill>
        <p:spPr bwMode="auto">
          <a:xfrm>
            <a:off x="8054702" y="2123824"/>
            <a:ext cx="1858069" cy="1400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1" descr="Immagine correlata">
            <a:extLst>
              <a:ext uri="{FF2B5EF4-FFF2-40B4-BE49-F238E27FC236}">
                <a16:creationId xmlns:a16="http://schemas.microsoft.com/office/drawing/2014/main" id="{3452DD56-877A-45E3-915B-8A8C370A6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41" y="4005559"/>
            <a:ext cx="1302155" cy="1302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80379A3-4894-4951-8501-31BC7AF104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030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800"/>
                            </p:stCondLst>
                            <p:childTnLst>
                              <p:par>
                                <p:cTn id="3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300"/>
                            </p:stCondLst>
                            <p:childTnLst>
                              <p:par>
                                <p:cTn id="3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734648" y="458382"/>
            <a:ext cx="4270152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</a:t>
            </a:r>
            <a:r>
              <a:rPr lang="it-IT" sz="18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CONDUZIONE DI RIPRESE ELEMENTARI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1890089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ISTRUZIONE ALLA LONGIA.2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B5F9121-B5F6-48BE-96A7-0FD6166A1FEB}"/>
              </a:ext>
            </a:extLst>
          </p:cNvPr>
          <p:cNvSpPr txBox="1"/>
          <p:nvPr/>
        </p:nvSpPr>
        <p:spPr>
          <a:xfrm>
            <a:off x="471250" y="2230460"/>
            <a:ext cx="8424936" cy="19389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4200"/>
              </a:spcBef>
              <a:buSzPct val="145000"/>
            </a:pPr>
            <a:r>
              <a:rPr lang="it-IT" sz="3000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2) </a:t>
            </a:r>
            <a:r>
              <a:rPr lang="it-IT" sz="30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Nel momento in cui l’allievo dimostra una certa tranquillità gli si insegna a «MONTARE». Dapprima lo si aiuta con la gamba, poi si potrà far provare con la staffa.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1DD828F-6B0D-4D51-BB26-324E9764CEF9}"/>
              </a:ext>
            </a:extLst>
          </p:cNvPr>
          <p:cNvSpPr txBox="1"/>
          <p:nvPr/>
        </p:nvSpPr>
        <p:spPr>
          <a:xfrm>
            <a:off x="471250" y="4779707"/>
            <a:ext cx="8424936" cy="286232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4200"/>
              </a:spcBef>
              <a:buSzPct val="145000"/>
            </a:pPr>
            <a:r>
              <a:rPr lang="it-IT" sz="3000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3) </a:t>
            </a:r>
            <a:r>
              <a:rPr lang="it-IT" sz="30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Staffatura adeguata al fisico dell’atleta, posizione del piede nella staffa saranno le prime nozioni che si dovranno impartire. Si continuerà con l’insegnamento della «POSIZIONE», esercizi per la ricerca dell’orientamento e dell’equilibrio saranno fondamentali per far acquisire sicurezza all’allievo. </a:t>
            </a:r>
          </a:p>
        </p:txBody>
      </p:sp>
      <p:pic>
        <p:nvPicPr>
          <p:cNvPr id="24" name="Picture 4" descr="Risultati immagini per struttura di una lezione di equitazione">
            <a:extLst>
              <a:ext uri="{FF2B5EF4-FFF2-40B4-BE49-F238E27FC236}">
                <a16:creationId xmlns:a16="http://schemas.microsoft.com/office/drawing/2014/main" id="{15116616-05FE-4FA9-A437-F7EEEF652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253">
            <a:off x="8907166" y="3148836"/>
            <a:ext cx="3587913" cy="2960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813958E-0438-4ED0-9039-DFB81A887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105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734648" y="458382"/>
            <a:ext cx="4270152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</a:t>
            </a:r>
            <a:r>
              <a:rPr lang="it-IT" sz="18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CONDUZIONE DI RIPRESE ELEMENTARI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1890089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ISTRUZIONE ALLA LONGIA.3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1DD828F-6B0D-4D51-BB26-324E9764CEF9}"/>
              </a:ext>
            </a:extLst>
          </p:cNvPr>
          <p:cNvSpPr txBox="1"/>
          <p:nvPr/>
        </p:nvSpPr>
        <p:spPr>
          <a:xfrm>
            <a:off x="6208359" y="2118605"/>
            <a:ext cx="6679222" cy="407803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600"/>
              </a:spcBef>
              <a:buSzPct val="145000"/>
            </a:pPr>
            <a:r>
              <a:rPr lang="it-IT" sz="28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Questi sono tra i più comuni esercizi ginnici:  </a:t>
            </a:r>
          </a:p>
          <a:p>
            <a:pPr marL="457200" lvl="0" indent="-457200" algn="l" defTabSz="457200" hangingPunct="1">
              <a:spcBef>
                <a:spcPts val="600"/>
              </a:spcBef>
              <a:buSzPct val="145000"/>
              <a:buFontTx/>
              <a:buChar char="-"/>
            </a:pPr>
            <a:r>
              <a:rPr lang="it-IT" sz="28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Allargare le braccia.               </a:t>
            </a:r>
          </a:p>
          <a:p>
            <a:pPr marL="457200" lvl="0" indent="-457200" algn="l" defTabSz="457200" hangingPunct="1">
              <a:spcBef>
                <a:spcPts val="600"/>
              </a:spcBef>
              <a:buSzPct val="145000"/>
              <a:buFontTx/>
              <a:buChar char="-"/>
            </a:pPr>
            <a:r>
              <a:rPr lang="it-IT" sz="28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 Rotazione delle braccia.                       </a:t>
            </a:r>
          </a:p>
          <a:p>
            <a:pPr marL="457200" lvl="0" indent="-457200" algn="l" defTabSz="457200" hangingPunct="1">
              <a:spcBef>
                <a:spcPts val="600"/>
              </a:spcBef>
              <a:buSzPct val="145000"/>
              <a:buFontTx/>
              <a:buChar char="-"/>
            </a:pPr>
            <a:r>
              <a:rPr lang="it-IT" sz="28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 Chinarsi in avanti.                 </a:t>
            </a:r>
          </a:p>
          <a:p>
            <a:pPr marL="457200" lvl="0" indent="-457200" algn="l" defTabSz="457200" hangingPunct="1">
              <a:spcBef>
                <a:spcPts val="600"/>
              </a:spcBef>
              <a:buSzPct val="145000"/>
              <a:buFontTx/>
              <a:buChar char="-"/>
            </a:pPr>
            <a:r>
              <a:rPr lang="it-IT" sz="28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 Sdraiarsi indietro.                    </a:t>
            </a:r>
          </a:p>
          <a:p>
            <a:pPr marL="457200" lvl="0" indent="-457200" algn="l" defTabSz="457200" hangingPunct="1">
              <a:spcBef>
                <a:spcPts val="600"/>
              </a:spcBef>
              <a:buSzPct val="145000"/>
              <a:buFontTx/>
              <a:buChar char="-"/>
            </a:pPr>
            <a:r>
              <a:rPr lang="it-IT" sz="28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 Giro del mondo.         </a:t>
            </a:r>
          </a:p>
          <a:p>
            <a:pPr marL="457200" lvl="0" indent="-457200" algn="l" defTabSz="457200" hangingPunct="1">
              <a:spcBef>
                <a:spcPts val="600"/>
              </a:spcBef>
              <a:buSzPct val="145000"/>
              <a:buFontTx/>
              <a:buChar char="-"/>
            </a:pPr>
            <a:r>
              <a:rPr lang="it-IT" sz="28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 Slancio delle gambe.                       </a:t>
            </a:r>
          </a:p>
          <a:p>
            <a:pPr marL="457200" lvl="0" indent="-457200" algn="l" defTabSz="457200" hangingPunct="1">
              <a:spcBef>
                <a:spcPts val="600"/>
              </a:spcBef>
              <a:buSzPct val="145000"/>
              <a:buFontTx/>
              <a:buChar char="-"/>
            </a:pPr>
            <a:r>
              <a:rPr lang="it-IT" sz="28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 Rotazioni delle caviglie. 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5E771551-7339-4681-8E61-031C70E97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19" y="6076697"/>
            <a:ext cx="2438668" cy="1576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 descr="Risultati immagini per immagini degli aiuti in equitazione">
            <a:extLst>
              <a:ext uri="{FF2B5EF4-FFF2-40B4-BE49-F238E27FC236}">
                <a16:creationId xmlns:a16="http://schemas.microsoft.com/office/drawing/2014/main" id="{C6E0C189-820B-41BC-BBDC-E9EEA8EFD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874" y="2127663"/>
            <a:ext cx="1317789" cy="166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Risultati immagini per immagini degli aiuti in equitazione">
            <a:extLst>
              <a:ext uri="{FF2B5EF4-FFF2-40B4-BE49-F238E27FC236}">
                <a16:creationId xmlns:a16="http://schemas.microsoft.com/office/drawing/2014/main" id="{8BF2ED71-A0C0-4A49-999D-A68B76C64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6" r="16735"/>
          <a:stretch/>
        </p:blipFill>
        <p:spPr bwMode="auto">
          <a:xfrm>
            <a:off x="4067051" y="2135997"/>
            <a:ext cx="1674170" cy="1669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Risultati immagini per immagini degli aiuti in equitazione">
            <a:extLst>
              <a:ext uri="{FF2B5EF4-FFF2-40B4-BE49-F238E27FC236}">
                <a16:creationId xmlns:a16="http://schemas.microsoft.com/office/drawing/2014/main" id="{05845D1F-BA1E-417A-A382-6F8CD01D1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918" y="6374708"/>
            <a:ext cx="1753738" cy="1313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067F940E-223C-4EF7-91AD-AF15D45DA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0" b="13376"/>
          <a:stretch/>
        </p:blipFill>
        <p:spPr bwMode="auto">
          <a:xfrm>
            <a:off x="518269" y="4107083"/>
            <a:ext cx="4281102" cy="1733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6" descr="Risultati immagini per immagini degli aiuti in equitazione">
            <a:extLst>
              <a:ext uri="{FF2B5EF4-FFF2-40B4-BE49-F238E27FC236}">
                <a16:creationId xmlns:a16="http://schemas.microsoft.com/office/drawing/2014/main" id="{853CF72F-5A61-4160-A501-79CEABDC6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7934" r="3996" b="7756"/>
          <a:stretch/>
        </p:blipFill>
        <p:spPr bwMode="auto">
          <a:xfrm>
            <a:off x="91492" y="2129227"/>
            <a:ext cx="2351531" cy="1667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21184073-C334-4B73-8176-50CBD1EBD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4" b="12416"/>
          <a:stretch/>
        </p:blipFill>
        <p:spPr bwMode="auto">
          <a:xfrm>
            <a:off x="3182768" y="6321388"/>
            <a:ext cx="2720870" cy="125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86214AB0-B32E-489F-BED1-63F31DF36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4" r="8411"/>
          <a:stretch/>
        </p:blipFill>
        <p:spPr bwMode="auto">
          <a:xfrm>
            <a:off x="9039350" y="6405605"/>
            <a:ext cx="2068259" cy="1469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390F777-7603-4B20-8B4B-5E4B50642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627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9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734648" y="458382"/>
            <a:ext cx="4270152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</a:t>
            </a:r>
            <a:r>
              <a:rPr lang="it-IT" sz="18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CONDUZIONE DI RIPRESE ELEMENTARI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1890089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ISTRUZIONE ALLA LONGIA.4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1DD828F-6B0D-4D51-BB26-324E9764CEF9}"/>
              </a:ext>
            </a:extLst>
          </p:cNvPr>
          <p:cNvSpPr txBox="1"/>
          <p:nvPr/>
        </p:nvSpPr>
        <p:spPr>
          <a:xfrm>
            <a:off x="238272" y="2104020"/>
            <a:ext cx="12384808" cy="156966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600"/>
              </a:spcBef>
              <a:buSzPct val="145000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4) </a:t>
            </a: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La fase successiva sarà dedicata all’insegnamento del «BATTERE LA SELLA» al trotto. In primo luogo al passo far esercitare con il movimento di alzarsi e sedersi in sella al comando di «1-2-1-2», poi far capire e sentire il movimento sussultorio del trotto (un collare può aiutare), quindi unire il trotto con l’alzarsi e il sedersi. 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0D81154-5D87-4EE0-9A1F-F8A08084EAC8}"/>
              </a:ext>
            </a:extLst>
          </p:cNvPr>
          <p:cNvSpPr txBox="1"/>
          <p:nvPr/>
        </p:nvSpPr>
        <p:spPr>
          <a:xfrm>
            <a:off x="887714" y="3907304"/>
            <a:ext cx="10455365" cy="19389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600"/>
              </a:spcBef>
              <a:buSzPct val="145000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5) </a:t>
            </a: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Nel momento in cui l’allievo batterà la sella in maniera continuativa e sufficientemente  disinvolta e senza tensioni, sarà pronto per prendere le redini in mano. A questo punto gli si potrà insegnare, prima al passo poi al trotto, la «MINIMA CONDUZIONE» (capacità di far avanzare, fermare, girare a destra e a sinistra il cavallo).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F4B033B-84F7-44B9-AE83-43FB5F8DBA31}"/>
              </a:ext>
            </a:extLst>
          </p:cNvPr>
          <p:cNvSpPr txBox="1"/>
          <p:nvPr/>
        </p:nvSpPr>
        <p:spPr>
          <a:xfrm>
            <a:off x="518269" y="6051590"/>
            <a:ext cx="9019003" cy="12003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600"/>
              </a:spcBef>
              <a:buSzPct val="145000"/>
            </a:pPr>
            <a:r>
              <a:rPr lang="it-IT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6) </a:t>
            </a: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Nel momento in cui l’allievo dimostra di aver acquisito le nozioni di base sopracitate, sarà pronto a passare nella fase del «lavoro in SEZIONE».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33B8075-1D4C-4BCD-9B40-26401D05E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27451" r="20343" b="8578"/>
          <a:stretch/>
        </p:blipFill>
        <p:spPr bwMode="auto">
          <a:xfrm>
            <a:off x="9574395" y="5484608"/>
            <a:ext cx="3083250" cy="2203287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6906644-4BDA-4FE4-AF81-3E0AA4885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712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734648" y="458382"/>
            <a:ext cx="4270152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</a:t>
            </a:r>
            <a:r>
              <a:rPr lang="it-IT" sz="18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CONDUZIONE DI RIPRESE ELEMENTARI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1890089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ISTRUZIONE IN SEZIONE.</a:t>
            </a: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1</a:t>
            </a:r>
            <a:endParaRPr kumimoji="0" lang="it-IT" sz="44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1DD828F-6B0D-4D51-BB26-324E9764CEF9}"/>
              </a:ext>
            </a:extLst>
          </p:cNvPr>
          <p:cNvSpPr txBox="1"/>
          <p:nvPr/>
        </p:nvSpPr>
        <p:spPr>
          <a:xfrm>
            <a:off x="375425" y="2125057"/>
            <a:ext cx="9432480" cy="19389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600"/>
              </a:spcBef>
              <a:buSzPct val="145000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1) </a:t>
            </a: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In questa fase l’istruttore, per motivi di sicurezza, dovrà far entrare gli allievi in fila, con il cavallo ‘‘sotto mano’’. Gli allievi avranno già imparato che i cavalli andranno portati tenendo con la mano destra le redini vicino all’imboccatura,(con l’indice tra le due redini) e con la mano sinistra la fibbia. 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0D81154-5D87-4EE0-9A1F-F8A08084EAC8}"/>
              </a:ext>
            </a:extLst>
          </p:cNvPr>
          <p:cNvSpPr txBox="1"/>
          <p:nvPr/>
        </p:nvSpPr>
        <p:spPr>
          <a:xfrm>
            <a:off x="984207" y="4528599"/>
            <a:ext cx="6882723" cy="12003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600"/>
              </a:spcBef>
              <a:buSzPct val="145000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2) </a:t>
            </a: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L’istruttore farà posizionare i cavalli in riga sulla linea centrale, facendo attenzione alle distanze. Il controllo alla bardatura sarà obbligatorio.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F4B033B-84F7-44B9-AE83-43FB5F8DBA31}"/>
              </a:ext>
            </a:extLst>
          </p:cNvPr>
          <p:cNvSpPr txBox="1"/>
          <p:nvPr/>
        </p:nvSpPr>
        <p:spPr>
          <a:xfrm>
            <a:off x="691462" y="6538354"/>
            <a:ext cx="7468215" cy="46166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600"/>
              </a:spcBef>
              <a:buSzPct val="145000"/>
            </a:pPr>
            <a:r>
              <a:rPr lang="it-IT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3) </a:t>
            </a: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Nel momento successivo si potrà montare a cavallo.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126B3DD-3056-4D96-A14A-3E3A7F0EA0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8" t="20833" r="12552"/>
          <a:stretch/>
        </p:blipFill>
        <p:spPr bwMode="auto">
          <a:xfrm>
            <a:off x="9807905" y="2136885"/>
            <a:ext cx="2328459" cy="1885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 descr="Immagine correlata">
            <a:extLst>
              <a:ext uri="{FF2B5EF4-FFF2-40B4-BE49-F238E27FC236}">
                <a16:creationId xmlns:a16="http://schemas.microsoft.com/office/drawing/2014/main" id="{9B3ED0FD-E1F2-4CB9-9D00-75FABD5EA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85"/>
          <a:stretch/>
        </p:blipFill>
        <p:spPr bwMode="auto">
          <a:xfrm>
            <a:off x="7654528" y="4316086"/>
            <a:ext cx="5131197" cy="1583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Immagine correlata">
            <a:extLst>
              <a:ext uri="{FF2B5EF4-FFF2-40B4-BE49-F238E27FC236}">
                <a16:creationId xmlns:a16="http://schemas.microsoft.com/office/drawing/2014/main" id="{B7772789-DF40-4F76-A8B3-894042E08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677" y="6151543"/>
            <a:ext cx="2798649" cy="1862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A74E2F8-5E9F-4EEE-9D88-8E03AC3A6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271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734648" y="458382"/>
            <a:ext cx="4270152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</a:t>
            </a:r>
            <a:r>
              <a:rPr lang="it-IT" sz="18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CONDUZIONE DI RIPRESE ELEMENTARI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1890089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ISTRUZIONE IN SEZIONE.2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1DD828F-6B0D-4D51-BB26-324E9764CEF9}"/>
              </a:ext>
            </a:extLst>
          </p:cNvPr>
          <p:cNvSpPr txBox="1"/>
          <p:nvPr/>
        </p:nvSpPr>
        <p:spPr>
          <a:xfrm>
            <a:off x="3082821" y="2653291"/>
            <a:ext cx="9432480" cy="83099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600"/>
              </a:spcBef>
              <a:buSzPct val="145000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4) </a:t>
            </a: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Quando tutti gli allievi saranno montati a cavallo l’istruttore assegnerà le posizioni che ciascuno di loro avrà nella sezione.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0D81154-5D87-4EE0-9A1F-F8A08084EAC8}"/>
              </a:ext>
            </a:extLst>
          </p:cNvPr>
          <p:cNvSpPr txBox="1"/>
          <p:nvPr/>
        </p:nvSpPr>
        <p:spPr>
          <a:xfrm>
            <a:off x="4846216" y="5017576"/>
            <a:ext cx="6882723" cy="19389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600"/>
              </a:spcBef>
              <a:buSzPct val="145000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5) </a:t>
            </a: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In questa fase l’istruttore avrà la possibilità di lavorare con più allievi. Questo gruppo dovrà essere posizionato in «SEZIONE» cioè uno dietro l’altro, in fila indiana, ad una distanza tra l’uno e l’altro di una lunghezza (3.5m circa). </a:t>
            </a:r>
          </a:p>
        </p:txBody>
      </p:sp>
      <p:pic>
        <p:nvPicPr>
          <p:cNvPr id="17" name="Picture 4" descr="Immagine correlata">
            <a:extLst>
              <a:ext uri="{FF2B5EF4-FFF2-40B4-BE49-F238E27FC236}">
                <a16:creationId xmlns:a16="http://schemas.microsoft.com/office/drawing/2014/main" id="{C775833C-1EB4-4519-A581-A233A69CE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2" t="15091" r="25838" b="11801"/>
          <a:stretch/>
        </p:blipFill>
        <p:spPr bwMode="auto">
          <a:xfrm>
            <a:off x="489499" y="2125057"/>
            <a:ext cx="2304256" cy="1967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5E77FE3-2118-4528-9B1B-8EE7B641A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5278" r="3802" b="12500"/>
          <a:stretch/>
        </p:blipFill>
        <p:spPr bwMode="auto">
          <a:xfrm>
            <a:off x="1084442" y="4693474"/>
            <a:ext cx="3441049" cy="2514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016EC70-1604-41DA-A506-CBEE79FA3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893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734648" y="458382"/>
            <a:ext cx="4270152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</a:t>
            </a:r>
            <a:r>
              <a:rPr lang="it-IT" sz="18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CONDUZIONE DI RIPRESE ELEMENTARI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1890089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ISTRUZIONE IN SEZIONE.3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1DD828F-6B0D-4D51-BB26-324E9764CEF9}"/>
              </a:ext>
            </a:extLst>
          </p:cNvPr>
          <p:cNvSpPr txBox="1"/>
          <p:nvPr/>
        </p:nvSpPr>
        <p:spPr>
          <a:xfrm>
            <a:off x="1313220" y="2081328"/>
            <a:ext cx="9432480" cy="12003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600"/>
              </a:spcBef>
              <a:buSzPct val="145000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6) </a:t>
            </a: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All’allievo più abile verrà dato il ruolo di «CAPO SEZIONE» che guiderà il gruppo nei movimenti di maneggio. Sarà cura dell’istruttore, avendone la possibilità, di alternare il Capo Sezione. 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0D81154-5D87-4EE0-9A1F-F8A08084EAC8}"/>
              </a:ext>
            </a:extLst>
          </p:cNvPr>
          <p:cNvSpPr txBox="1"/>
          <p:nvPr/>
        </p:nvSpPr>
        <p:spPr>
          <a:xfrm>
            <a:off x="294581" y="3717933"/>
            <a:ext cx="8489388" cy="12003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600"/>
              </a:spcBef>
              <a:buSzPct val="145000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7) </a:t>
            </a: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L’istruttore in questa fase, per far acquisire agli allievi equilibrio, disinvoltura, e sicurezza, potrà utilizzare esercizi ginnici già insegnati precedentemente alla </a:t>
            </a:r>
            <a:r>
              <a:rPr lang="it-IT" b="0" kern="1200" dirty="0" err="1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longia</a:t>
            </a: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.</a:t>
            </a:r>
          </a:p>
        </p:txBody>
      </p:sp>
      <p:pic>
        <p:nvPicPr>
          <p:cNvPr id="13" name="Picture 6" descr="Risultati immagini per struttura di una lezione di equitazione">
            <a:extLst>
              <a:ext uri="{FF2B5EF4-FFF2-40B4-BE49-F238E27FC236}">
                <a16:creationId xmlns:a16="http://schemas.microsoft.com/office/drawing/2014/main" id="{D03D7902-70D1-491C-8577-688F89213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863" y="1831573"/>
            <a:ext cx="2156745" cy="1612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9BCF40E-1960-49A5-A277-315805127A0C}"/>
              </a:ext>
            </a:extLst>
          </p:cNvPr>
          <p:cNvSpPr txBox="1"/>
          <p:nvPr/>
        </p:nvSpPr>
        <p:spPr>
          <a:xfrm>
            <a:off x="730585" y="5335301"/>
            <a:ext cx="10597751" cy="230832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600"/>
              </a:spcBef>
              <a:buSzPct val="145000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8) </a:t>
            </a: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L’istruttore in questa fase potrà utilizzare esercizi di passaggio su «BARRIERE A TERRA» per far acquisire equilibrio, disinvoltura, ritmo e direzione.                                     </a:t>
            </a:r>
          </a:p>
          <a:p>
            <a:pPr lvl="0" algn="l" defTabSz="457200" hangingPunct="1">
              <a:buSzPct val="145000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 Le barriere a terra servono a: </a:t>
            </a:r>
          </a:p>
          <a:p>
            <a:pPr marL="342900" lvl="0" indent="-342900" algn="l" defTabSz="457200" hangingPunct="1">
              <a:buSzPct val="145000"/>
              <a:buFont typeface="Arial" panose="020B0604020202020204" pitchFamily="34" charset="0"/>
              <a:buChar char="•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Sull’inforcatura per migliorare l’equilibrio.</a:t>
            </a:r>
          </a:p>
          <a:p>
            <a:pPr marL="342900" lvl="0" indent="-342900" algn="l" defTabSz="457200" hangingPunct="1">
              <a:buSzPct val="145000"/>
              <a:buFont typeface="Arial" panose="020B0604020202020204" pitchFamily="34" charset="0"/>
              <a:buChar char="•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Battendo la sella per sentire un ritmo più marcato del trotto.</a:t>
            </a:r>
          </a:p>
          <a:p>
            <a:pPr marL="342900" lvl="0" indent="-342900" algn="l" defTabSz="457200" hangingPunct="1">
              <a:buSzPct val="145000"/>
              <a:buFont typeface="Arial" panose="020B0604020202020204" pitchFamily="34" charset="0"/>
              <a:buChar char="•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Sfalsate per la direzione.</a:t>
            </a:r>
          </a:p>
        </p:txBody>
      </p:sp>
      <p:pic>
        <p:nvPicPr>
          <p:cNvPr id="15" name="Picture 2" descr="Immagine correlata">
            <a:extLst>
              <a:ext uri="{FF2B5EF4-FFF2-40B4-BE49-F238E27FC236}">
                <a16:creationId xmlns:a16="http://schemas.microsoft.com/office/drawing/2014/main" id="{8870B9F5-CDC0-4260-902C-BCDBF7029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991" y="3490177"/>
            <a:ext cx="2926754" cy="164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91A6058-69B6-4F6B-8A92-CFA4D1653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5278" r="3802" b="12500"/>
          <a:stretch/>
        </p:blipFill>
        <p:spPr bwMode="auto">
          <a:xfrm>
            <a:off x="9397272" y="5770288"/>
            <a:ext cx="2563181" cy="1873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17D83C4-EB19-4815-BBB7-61633608C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577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7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734648" y="458382"/>
            <a:ext cx="4270152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</a:t>
            </a:r>
            <a:r>
              <a:rPr lang="it-IT" sz="18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CONDUZIONE DI RIPRESE ELEMENTARI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1890089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ISTRUZIONE IN SEZIONE.4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1DD828F-6B0D-4D51-BB26-324E9764CEF9}"/>
              </a:ext>
            </a:extLst>
          </p:cNvPr>
          <p:cNvSpPr txBox="1"/>
          <p:nvPr/>
        </p:nvSpPr>
        <p:spPr>
          <a:xfrm>
            <a:off x="2179185" y="2178633"/>
            <a:ext cx="10443895" cy="12003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600"/>
              </a:spcBef>
              <a:buSzPct val="145000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9) </a:t>
            </a: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Per insegnare il «GALOPPO» sarà indispensabile che l’allievo abbia acquisito equilibrio e stabilità nella posizione sollevata sull’inforcatura. La partenza dovrà essere richiesta per perdita di equilibrio.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0D81154-5D87-4EE0-9A1F-F8A08084EAC8}"/>
              </a:ext>
            </a:extLst>
          </p:cNvPr>
          <p:cNvSpPr txBox="1"/>
          <p:nvPr/>
        </p:nvSpPr>
        <p:spPr>
          <a:xfrm>
            <a:off x="4882176" y="3883956"/>
            <a:ext cx="7359947" cy="12003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600"/>
              </a:spcBef>
              <a:buSzPct val="145000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10) </a:t>
            </a: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Nel momento in cui il gruppo avrà raggiunto un certo grado di capacità potranno essere eseguiti movimenti «PER UNO» e unicamente al passo «A VOLONTA’». </a:t>
            </a:r>
          </a:p>
        </p:txBody>
      </p:sp>
      <p:pic>
        <p:nvPicPr>
          <p:cNvPr id="13" name="Picture 6" descr="Risultati immagini per struttura di una lezione di equitazione">
            <a:extLst>
              <a:ext uri="{FF2B5EF4-FFF2-40B4-BE49-F238E27FC236}">
                <a16:creationId xmlns:a16="http://schemas.microsoft.com/office/drawing/2014/main" id="{D03D7902-70D1-491C-8577-688F89213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1" y="2043164"/>
            <a:ext cx="1979353" cy="1479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9BCF40E-1960-49A5-A277-315805127A0C}"/>
              </a:ext>
            </a:extLst>
          </p:cNvPr>
          <p:cNvSpPr txBox="1"/>
          <p:nvPr/>
        </p:nvSpPr>
        <p:spPr>
          <a:xfrm>
            <a:off x="5822869" y="6011834"/>
            <a:ext cx="6336704" cy="12003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600"/>
              </a:spcBef>
              <a:buSzPct val="145000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11) </a:t>
            </a: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La sezione potrà anche essere divisa in due per far acquisire agli allievi sempre più sicurezza nel gestire il proprio cavallo. 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491A6058-69B6-4F6B-8A92-CFA4D1653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5278" r="3802" b="12500"/>
          <a:stretch/>
        </p:blipFill>
        <p:spPr bwMode="auto">
          <a:xfrm>
            <a:off x="2469952" y="3691174"/>
            <a:ext cx="2207877" cy="1613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2" descr="Risultati immagini per struttura di una lezione di equitazione">
            <a:extLst>
              <a:ext uri="{FF2B5EF4-FFF2-40B4-BE49-F238E27FC236}">
                <a16:creationId xmlns:a16="http://schemas.microsoft.com/office/drawing/2014/main" id="{65AD3694-EE7F-4C8D-AB44-7DCD52A4F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69" y="5594302"/>
            <a:ext cx="5102539" cy="19074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CBDD799-1995-4033-A1E7-0DFCF59F8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420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1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734648" y="458382"/>
            <a:ext cx="4270152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</a:t>
            </a:r>
            <a:r>
              <a:rPr lang="it-IT" sz="18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CONDUZIONE DI RIPRESE ELEMENTARI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1890089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ISTRUZIONE IN SEZIONE.5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1DD828F-6B0D-4D51-BB26-324E9764CEF9}"/>
              </a:ext>
            </a:extLst>
          </p:cNvPr>
          <p:cNvSpPr txBox="1"/>
          <p:nvPr/>
        </p:nvSpPr>
        <p:spPr>
          <a:xfrm>
            <a:off x="1280452" y="2143677"/>
            <a:ext cx="10443895" cy="11541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defTabSz="457200" hangingPunct="1">
              <a:spcBef>
                <a:spcPts val="600"/>
              </a:spcBef>
              <a:buSzPct val="145000"/>
            </a:pPr>
            <a:r>
              <a:rPr lang="it-IT" sz="3200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Al comando </a:t>
            </a:r>
          </a:p>
          <a:p>
            <a:pPr lvl="0" defTabSz="457200" hangingPunct="1">
              <a:spcBef>
                <a:spcPts val="600"/>
              </a:spcBef>
              <a:buSzPct val="145000"/>
            </a:pPr>
            <a:r>
              <a:rPr lang="it-IT" sz="3200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‘‘PER UNO TAGLIARE A SINISTRA’’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18EF230F-D06A-45F7-8C34-E34F98EAC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7" t="11177" r="7333" b="6926"/>
          <a:stretch/>
        </p:blipFill>
        <p:spPr bwMode="auto">
          <a:xfrm>
            <a:off x="1027513" y="3636700"/>
            <a:ext cx="10949771" cy="3831631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1D809F4-647D-48C5-976D-A00C704A1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64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766" y="7181056"/>
            <a:ext cx="13112907" cy="257254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sellaDiTesto 3"/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937971" y="8609128"/>
            <a:ext cx="1486125" cy="6071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3A2497-27C4-4B7C-B13A-C3125A9D5866}"/>
              </a:ext>
            </a:extLst>
          </p:cNvPr>
          <p:cNvSpPr txBox="1"/>
          <p:nvPr/>
        </p:nvSpPr>
        <p:spPr>
          <a:xfrm>
            <a:off x="619869" y="1388635"/>
            <a:ext cx="8567650" cy="403187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Questa presentazione/testo fa parte del materiale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didattico realizzato dalla FISE la quale possiede i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diritti patrimoniali dell’opera. Pertanto tutte le informazioni, i dati, i contenuti editoriali, le immagini, i grafici, i disegni e, in generale, il materiale ivi contenuto e pubblicato (di seguito ‘i Contenuti’) sono protetti dalle leggi in materia di proprietà intellettuale.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EFE78F6-02F2-4B3F-8331-1539D2A2C1AD}"/>
              </a:ext>
            </a:extLst>
          </p:cNvPr>
          <p:cNvSpPr txBox="1"/>
          <p:nvPr/>
        </p:nvSpPr>
        <p:spPr>
          <a:xfrm>
            <a:off x="889373" y="5686614"/>
            <a:ext cx="11549124" cy="1077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L’Utente si obbliga a non copiare, modificare, creare lavori derivati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da  o, comunque, disporre in qualsiasi altro modo dei Contenuti.</a:t>
            </a: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8D3CDEE-A807-4CAB-91E7-468835D05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0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734648" y="458382"/>
            <a:ext cx="4270152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</a:t>
            </a:r>
            <a:r>
              <a:rPr lang="it-IT" sz="18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CONDUZIONE DI RIPRESE ELEMENTARI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1890089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ISTRUZIONE IN DIVISIONE DI MANEGGIO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D03EDE5-D339-4505-A357-9C276533F463}"/>
              </a:ext>
            </a:extLst>
          </p:cNvPr>
          <p:cNvSpPr txBox="1"/>
          <p:nvPr/>
        </p:nvSpPr>
        <p:spPr>
          <a:xfrm>
            <a:off x="547139" y="2688991"/>
            <a:ext cx="7699654" cy="19389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600"/>
              </a:spcBef>
              <a:buSzPct val="145000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1) </a:t>
            </a: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Il gruppo in questa fase dovrà suddividere il maneggio in parti uguali. Gli esercizi quindi verranno svolti in maniera autonoma al comando dell’istruttore «PER UNO» o singolarmente chiamando per nome gli allievi uno alla volta. Tali esercizi verranno richiesti alle tre andature. 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6FA2B5B8-BEEA-41F5-9DDB-71713C8BD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239" y="2215958"/>
            <a:ext cx="3912110" cy="565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DAAA16A-3BE5-447D-B0CE-4756D4CEF93E}"/>
              </a:ext>
            </a:extLst>
          </p:cNvPr>
          <p:cNvSpPr txBox="1"/>
          <p:nvPr/>
        </p:nvSpPr>
        <p:spPr>
          <a:xfrm>
            <a:off x="1335199" y="5256951"/>
            <a:ext cx="6882723" cy="156966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600"/>
              </a:spcBef>
              <a:buSzPct val="145000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2) </a:t>
            </a: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In questa fase si introducono gli esercizi di barriere a terra al galoppo e di piccoli salti al trotto, che prevedono l’acquisizione dell’adeguamento dell’equilibrio propedeutico al salto. 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61C50CD-B878-45D4-B451-CAEFB506C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388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734648" y="458382"/>
            <a:ext cx="4270152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</a:t>
            </a:r>
            <a:r>
              <a:rPr lang="it-IT" sz="18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CONDUZIONE DI RIPRESE ELEMENTARI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9801857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ISTRUZIONE </a:t>
            </a: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A VOLONTA’</a:t>
            </a:r>
            <a:endParaRPr kumimoji="0" lang="it-IT" sz="44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D03EDE5-D339-4505-A357-9C276533F463}"/>
              </a:ext>
            </a:extLst>
          </p:cNvPr>
          <p:cNvSpPr txBox="1"/>
          <p:nvPr/>
        </p:nvSpPr>
        <p:spPr>
          <a:xfrm>
            <a:off x="6526634" y="2400679"/>
            <a:ext cx="5726795" cy="12003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600"/>
              </a:spcBef>
              <a:buSzPct val="145000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1) </a:t>
            </a: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Questa è una metodologia di lavoro meno schematica, più libera, dove l’allievo mette in pratica le tecniche acquisite.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DAAA16A-3BE5-447D-B0CE-4756D4CEF93E}"/>
              </a:ext>
            </a:extLst>
          </p:cNvPr>
          <p:cNvSpPr txBox="1"/>
          <p:nvPr/>
        </p:nvSpPr>
        <p:spPr>
          <a:xfrm>
            <a:off x="7153960" y="4079470"/>
            <a:ext cx="4855186" cy="12003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600"/>
              </a:spcBef>
              <a:buSzPct val="145000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2) </a:t>
            </a: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L’istruttore correggerà eventuali difetti singolarmente chiamando gli allievi uno alla volta.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E30E643-899C-4524-8561-E73485315E30}"/>
              </a:ext>
            </a:extLst>
          </p:cNvPr>
          <p:cNvSpPr txBox="1"/>
          <p:nvPr/>
        </p:nvSpPr>
        <p:spPr>
          <a:xfrm>
            <a:off x="1719929" y="5641218"/>
            <a:ext cx="8302642" cy="20415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600"/>
              </a:spcBef>
              <a:buSzPct val="145000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3) </a:t>
            </a: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Fondamentale sarà rispettare le regole del lavoro a Volontà:</a:t>
            </a:r>
          </a:p>
          <a:p>
            <a:pPr marL="342900" lvl="0" indent="-342900" algn="l" defTabSz="457200" hangingPunct="1">
              <a:spcBef>
                <a:spcPts val="200"/>
              </a:spcBef>
              <a:buSzPct val="145000"/>
              <a:buFont typeface="Arial" panose="020B0604020202020204" pitchFamily="34" charset="0"/>
              <a:buChar char="•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Tenere la destra alla stessa andatura.</a:t>
            </a:r>
          </a:p>
          <a:p>
            <a:pPr marL="342900" lvl="0" indent="-342900" algn="l" defTabSz="457200" hangingPunct="1">
              <a:spcBef>
                <a:spcPts val="200"/>
              </a:spcBef>
              <a:buSzPct val="145000"/>
              <a:buFont typeface="Arial" panose="020B0604020202020204" pitchFamily="34" charset="0"/>
              <a:buChar char="•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Dare la precedenza alle andature maggiori.</a:t>
            </a:r>
          </a:p>
          <a:p>
            <a:pPr marL="342900" lvl="0" indent="-342900" algn="l" defTabSz="457200" hangingPunct="1">
              <a:spcBef>
                <a:spcPts val="200"/>
              </a:spcBef>
              <a:buSzPct val="145000"/>
              <a:buFont typeface="Arial" panose="020B0604020202020204" pitchFamily="34" charset="0"/>
              <a:buChar char="•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Non sostare e non prolungare il lavoro sulla pista.</a:t>
            </a:r>
          </a:p>
          <a:p>
            <a:pPr marL="342900" lvl="0" indent="-342900" algn="l" defTabSz="457200" hangingPunct="1">
              <a:spcBef>
                <a:spcPts val="200"/>
              </a:spcBef>
              <a:buSzPct val="145000"/>
              <a:buFont typeface="Arial" panose="020B0604020202020204" pitchFamily="34" charset="0"/>
              <a:buChar char="•"/>
            </a:pPr>
            <a:r>
              <a:rPr lang="it-IT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Lavorare con movimenti di maneggio specifici.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279F5986-0BE4-4A15-B744-0F290E9D8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19" y="2087171"/>
            <a:ext cx="5911275" cy="335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6538299-91C3-4027-AF8A-F5245BCD9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184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31096"/>
            <a:ext cx="13004801" cy="237626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ottotitolo 2"/>
          <p:cNvSpPr txBox="1">
            <a:spLocks/>
          </p:cNvSpPr>
          <p:nvPr/>
        </p:nvSpPr>
        <p:spPr>
          <a:xfrm>
            <a:off x="8618603" y="6088268"/>
            <a:ext cx="5184575" cy="576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16" tIns="65016" rIns="65016" bIns="65016" anchor="t">
            <a:noAutofit/>
          </a:bodyPr>
          <a:lstStyle>
            <a:lvl1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66727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182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5637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091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1300346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1102525" y="8769515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 w="18000">
                  <a:solidFill>
                    <a:srgbClr val="00A2FF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6D3C8C52-F464-491A-9ABA-9EEAD8D563B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29038" y="1799226"/>
            <a:ext cx="11054082" cy="1124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it-IT" sz="72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GRAZIE PER L’ATTENZIONE</a:t>
            </a:r>
            <a:endParaRPr sz="7200" dirty="0">
              <a:ln w="0"/>
              <a:solidFill>
                <a:schemeClr val="bg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833215D-4357-4E63-833B-C0D67651AC11}"/>
              </a:ext>
            </a:extLst>
          </p:cNvPr>
          <p:cNvSpPr txBox="1"/>
          <p:nvPr/>
        </p:nvSpPr>
        <p:spPr>
          <a:xfrm>
            <a:off x="511299" y="88342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0A31F5-22FD-4EC3-8AC7-2473E13A355E}"/>
              </a:ext>
            </a:extLst>
          </p:cNvPr>
          <p:cNvSpPr txBox="1"/>
          <p:nvPr/>
        </p:nvSpPr>
        <p:spPr>
          <a:xfrm>
            <a:off x="6314008" y="3374960"/>
            <a:ext cx="3277051" cy="3737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PROGETTAZIONE: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COLLABORAZIONE: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CONSULENZA TECNICA: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SUPERVISIONE: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REALIZZAZIONE GRAFICA: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SPEAKER: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F5526A-DF49-46C8-A236-FCACCD29F356}"/>
              </a:ext>
            </a:extLst>
          </p:cNvPr>
          <p:cNvSpPr txBox="1"/>
          <p:nvPr/>
        </p:nvSpPr>
        <p:spPr>
          <a:xfrm>
            <a:off x="9958784" y="3374960"/>
            <a:ext cx="2818657" cy="3737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ALBERTO PROTTI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MARCO GAZZARRINI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GILBERTO SEBASTIANI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COMMISSIONE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FORMAZIONE FISE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KARIN QUARTA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SERENA ROMANO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ROSSELLA ROMANO</a:t>
            </a:r>
          </a:p>
        </p:txBody>
      </p:sp>
      <p:pic>
        <p:nvPicPr>
          <p:cNvPr id="9" name="Immagine 8" descr="Immagine che contiene giocattolo, idrante, disegnando&#10;&#10;Descrizione generata automaticamente">
            <a:extLst>
              <a:ext uri="{FF2B5EF4-FFF2-40B4-BE49-F238E27FC236}">
                <a16:creationId xmlns:a16="http://schemas.microsoft.com/office/drawing/2014/main" id="{E31808F3-C215-4912-B9F2-3580B5FD8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t="16973" r="15073" b="16095"/>
          <a:stretch/>
        </p:blipFill>
        <p:spPr>
          <a:xfrm>
            <a:off x="-1442990" y="-307776"/>
            <a:ext cx="9063872" cy="82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2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2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7232263"/>
            <a:ext cx="13127135" cy="2685099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itolo 1"/>
          <p:cNvSpPr txBox="1">
            <a:spLocks noGrp="1"/>
          </p:cNvSpPr>
          <p:nvPr>
            <p:ph type="ctrTitle"/>
          </p:nvPr>
        </p:nvSpPr>
        <p:spPr>
          <a:xfrm>
            <a:off x="669755" y="1636440"/>
            <a:ext cx="11054081" cy="1740993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1274338">
              <a:defRPr sz="6000"/>
            </a:pPr>
            <a:r>
              <a:rPr lang="it-IT" sz="7200" dirty="0">
                <a:solidFill>
                  <a:srgbClr val="0070C0"/>
                </a:solidFill>
                <a:latin typeface="Gill Sans MT" panose="020B0502020104020203" pitchFamily="34" charset="0"/>
              </a:rPr>
              <a:t>CONDUZIONE</a:t>
            </a:r>
            <a:endParaRPr sz="7200" dirty="0">
              <a:solidFill>
                <a:srgbClr val="0070C0"/>
              </a:solidFill>
              <a:latin typeface="Gill Sans MT" panose="020B0502020104020203" pitchFamily="34" charset="0"/>
            </a:endParaRPr>
          </a:p>
        </p:txBody>
      </p:sp>
      <p:sp>
        <p:nvSpPr>
          <p:cNvPr id="129" name="Sottotitolo 2"/>
          <p:cNvSpPr txBox="1">
            <a:spLocks noGrp="1"/>
          </p:cNvSpPr>
          <p:nvPr>
            <p:ph type="subTitle" idx="1"/>
          </p:nvPr>
        </p:nvSpPr>
        <p:spPr>
          <a:xfrm>
            <a:off x="1929038" y="3936974"/>
            <a:ext cx="11054081" cy="23787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it-IT" sz="74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STRUTTURA DI UNA LEZIONE DI EQUITAZIONE</a:t>
            </a:r>
            <a:endParaRPr sz="7400" dirty="0">
              <a:ln w="0"/>
              <a:solidFill>
                <a:schemeClr val="bg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1120633" y="8621216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3567195-3066-48F7-A6FD-8D31ADB70FBE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9318779-E9E9-453E-8FC4-CC5132CB6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3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8" grpId="0" animBg="1"/>
      <p:bldP spid="129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734648" y="458382"/>
            <a:ext cx="4270152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</a:t>
            </a:r>
            <a:r>
              <a:rPr lang="it-IT" sz="18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CONDUZIONE DI RIPRESE ELEMENTARI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1890089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STRUTTURA DI UNA LEZIONE.1</a:t>
            </a: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C2CA35B9-AB7F-418E-AFB5-5C5274717E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3234848"/>
              </p:ext>
            </p:extLst>
          </p:nvPr>
        </p:nvGraphicFramePr>
        <p:xfrm>
          <a:off x="1526621" y="2046700"/>
          <a:ext cx="9951558" cy="5339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D59F111-FCEC-46AC-BAD2-D48FBDAEC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536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734648" y="458382"/>
            <a:ext cx="4270152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</a:t>
            </a:r>
            <a:r>
              <a:rPr lang="it-IT" sz="18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CONDUZIONE DI RIPRESE ELEMENTARI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1890089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STRUTTURA DI UNA LEZIONE.</a:t>
            </a: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2</a:t>
            </a:r>
            <a:endParaRPr kumimoji="0" lang="it-IT" sz="44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graphicFrame>
        <p:nvGraphicFramePr>
          <p:cNvPr id="24" name="Diagramma 23">
            <a:extLst>
              <a:ext uri="{FF2B5EF4-FFF2-40B4-BE49-F238E27FC236}">
                <a16:creationId xmlns:a16="http://schemas.microsoft.com/office/drawing/2014/main" id="{2DDC3874-6F78-4DE2-843C-5E4593415A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0350856"/>
              </p:ext>
            </p:extLst>
          </p:nvPr>
        </p:nvGraphicFramePr>
        <p:xfrm>
          <a:off x="521306" y="1826552"/>
          <a:ext cx="12313457" cy="626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713573F-7291-49AC-A131-895045D2E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972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734648" y="458382"/>
            <a:ext cx="4270152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</a:t>
            </a:r>
            <a:r>
              <a:rPr lang="it-IT" sz="18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CONDUZIONE DI RIPRESE ELEMENTARI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1890089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FASE PREPARATORIA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.1</a:t>
            </a:r>
          </a:p>
        </p:txBody>
      </p:sp>
      <p:graphicFrame>
        <p:nvGraphicFramePr>
          <p:cNvPr id="13" name="Diagramma 12">
            <a:extLst>
              <a:ext uri="{FF2B5EF4-FFF2-40B4-BE49-F238E27FC236}">
                <a16:creationId xmlns:a16="http://schemas.microsoft.com/office/drawing/2014/main" id="{E268B7E6-725A-4148-8CE3-EFF0A13E12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8869780"/>
              </p:ext>
            </p:extLst>
          </p:nvPr>
        </p:nvGraphicFramePr>
        <p:xfrm>
          <a:off x="-374364" y="2077471"/>
          <a:ext cx="13753528" cy="5610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CCD22FF-5F2D-426A-B2ED-950DD1283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586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734648" y="458382"/>
            <a:ext cx="4270152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</a:t>
            </a:r>
            <a:r>
              <a:rPr lang="it-IT" sz="18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CONDUZIONE DI RIPRESE ELEMENTARI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11890089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FASE PREPARATORIA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.</a:t>
            </a: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2</a:t>
            </a:r>
            <a:endParaRPr kumimoji="0" lang="it-IT" sz="44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id="{67DF9716-8BDE-46AE-89E2-4251C0DF71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1433846"/>
              </p:ext>
            </p:extLst>
          </p:nvPr>
        </p:nvGraphicFramePr>
        <p:xfrm>
          <a:off x="443762" y="2071993"/>
          <a:ext cx="12117276" cy="5657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CDA3003-5EDA-4218-9052-F8BB85B5D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38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734648" y="458382"/>
            <a:ext cx="4270152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</a:t>
            </a:r>
            <a:r>
              <a:rPr lang="it-IT" sz="18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CONDUZIONE DI RIPRESE ELEMENTARI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9369809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FASE PRINCIPALE</a:t>
            </a:r>
            <a:endParaRPr kumimoji="0" lang="it-IT" sz="44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E800A1E-4D16-4491-BB98-157DC2803EB4}"/>
              </a:ext>
            </a:extLst>
          </p:cNvPr>
          <p:cNvSpPr txBox="1"/>
          <p:nvPr/>
        </p:nvSpPr>
        <p:spPr>
          <a:xfrm>
            <a:off x="309712" y="3120115"/>
            <a:ext cx="3592933" cy="286232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outerShdw blurRad="50800" dist="38100" dir="8100000" sx="105000" sy="105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lvl="0" algn="l" defTabSz="457200" hangingPunct="1">
              <a:spcBef>
                <a:spcPts val="4200"/>
              </a:spcBef>
              <a:buSzPct val="145000"/>
            </a:pPr>
            <a:r>
              <a:rPr lang="it-IT" sz="36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La Fase Principale prevede di seguire in ordine la successione dei seguenti compiti:</a:t>
            </a:r>
          </a:p>
        </p:txBody>
      </p:sp>
      <p:graphicFrame>
        <p:nvGraphicFramePr>
          <p:cNvPr id="15" name="Diagramma 14">
            <a:extLst>
              <a:ext uri="{FF2B5EF4-FFF2-40B4-BE49-F238E27FC236}">
                <a16:creationId xmlns:a16="http://schemas.microsoft.com/office/drawing/2014/main" id="{4CD15B9F-D678-43C0-ABD5-4D51BD82EB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7488135"/>
              </p:ext>
            </p:extLst>
          </p:nvPr>
        </p:nvGraphicFramePr>
        <p:xfrm>
          <a:off x="1893888" y="2303432"/>
          <a:ext cx="12970054" cy="4948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93A0F4E-64F0-4A6E-B952-D07A0AEDF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734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734648" y="458382"/>
            <a:ext cx="4270152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</a:t>
            </a:r>
            <a:r>
              <a:rPr lang="it-IT" sz="1800" b="0" kern="1200" dirty="0">
                <a:highlight>
                  <a:srgbClr val="C0C0C0"/>
                </a:highlight>
                <a:latin typeface="Corbel" panose="020B0503020204020204"/>
                <a:ea typeface="+mn-ea"/>
                <a:cs typeface="+mn-cs"/>
              </a:rPr>
              <a:t>CONDUZIONE DI RIPRESE ELEMENTARI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1" y="1172420"/>
            <a:ext cx="9369809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FASE CONCLUSIVA</a:t>
            </a:r>
            <a:endParaRPr kumimoji="0" lang="it-IT" sz="44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F34A0F16-E5D6-4DCB-AA52-992D044A8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449423"/>
              </p:ext>
            </p:extLst>
          </p:nvPr>
        </p:nvGraphicFramePr>
        <p:xfrm>
          <a:off x="2037904" y="2218023"/>
          <a:ext cx="9861793" cy="5171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4089663-D701-4A2C-B298-745CA1565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34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rnice">
  <a:themeElements>
    <a:clrScheme name="Cornic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rnic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27208</TotalTime>
  <Words>1842</Words>
  <Application>Microsoft Office PowerPoint</Application>
  <PresentationFormat>Personalizzato</PresentationFormat>
  <Paragraphs>217</Paragraphs>
  <Slides>22</Slides>
  <Notes>2</Notes>
  <HiddenSlides>0</HiddenSlides>
  <MMClips>20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0" baseType="lpstr">
      <vt:lpstr>Arial</vt:lpstr>
      <vt:lpstr>Calibri</vt:lpstr>
      <vt:lpstr>Corbel</vt:lpstr>
      <vt:lpstr>Gill Sans MT</vt:lpstr>
      <vt:lpstr>Helvetica Neue</vt:lpstr>
      <vt:lpstr>Helvetica Neue Medium</vt:lpstr>
      <vt:lpstr>Wingdings 2</vt:lpstr>
      <vt:lpstr>Cornice</vt:lpstr>
      <vt:lpstr>Presentazione standard di PowerPoint</vt:lpstr>
      <vt:lpstr>Presentazione standard di PowerPoint</vt:lpstr>
      <vt:lpstr>CONDUZIONE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nnnnvujydfytdyxdjyrxyjfrj</dc:title>
  <dc:creator>Alberto</dc:creator>
  <cp:lastModifiedBy>Francesco Stolfi</cp:lastModifiedBy>
  <cp:revision>1747</cp:revision>
  <dcterms:modified xsi:type="dcterms:W3CDTF">2020-08-13T09:10:19Z</dcterms:modified>
</cp:coreProperties>
</file>