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735763" cy="98663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26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4548-A0E4-45FE-A0C9-BB6DCB297479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1C58-3E45-45E7-BEAC-6B51A0DDF1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6691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4548-A0E4-45FE-A0C9-BB6DCB297479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1C58-3E45-45E7-BEAC-6B51A0DDF1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2248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4548-A0E4-45FE-A0C9-BB6DCB297479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1C58-3E45-45E7-BEAC-6B51A0DDF1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9804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4548-A0E4-45FE-A0C9-BB6DCB297479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1C58-3E45-45E7-BEAC-6B51A0DDF1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511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4548-A0E4-45FE-A0C9-BB6DCB297479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1C58-3E45-45E7-BEAC-6B51A0DDF1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917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4548-A0E4-45FE-A0C9-BB6DCB297479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1C58-3E45-45E7-BEAC-6B51A0DDF1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435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4548-A0E4-45FE-A0C9-BB6DCB297479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1C58-3E45-45E7-BEAC-6B51A0DDF1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759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4548-A0E4-45FE-A0C9-BB6DCB297479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1C58-3E45-45E7-BEAC-6B51A0DDF1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7840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4548-A0E4-45FE-A0C9-BB6DCB297479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1C58-3E45-45E7-BEAC-6B51A0DDF1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061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4548-A0E4-45FE-A0C9-BB6DCB297479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1C58-3E45-45E7-BEAC-6B51A0DDF1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1956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4548-A0E4-45FE-A0C9-BB6DCB297479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1C58-3E45-45E7-BEAC-6B51A0DDF1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1128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A4548-A0E4-45FE-A0C9-BB6DCB297479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21C58-3E45-45E7-BEAC-6B51A0DDF1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5484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124744"/>
            <a:ext cx="3960440" cy="5150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umetto 3 5"/>
          <p:cNvSpPr/>
          <p:nvPr/>
        </p:nvSpPr>
        <p:spPr>
          <a:xfrm>
            <a:off x="3411827" y="2043361"/>
            <a:ext cx="1296144" cy="642428"/>
          </a:xfrm>
          <a:prstGeom prst="wedgeEllipse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 smtClean="0">
                <a:solidFill>
                  <a:srgbClr val="FF0000"/>
                </a:solidFill>
              </a:rPr>
              <a:t>Napoleone…,  siamo arrivati ultimi…</a:t>
            </a:r>
            <a:endParaRPr lang="it-IT" sz="1000" b="1" dirty="0">
              <a:solidFill>
                <a:srgbClr val="FF0000"/>
              </a:solidFill>
            </a:endParaRPr>
          </a:p>
        </p:txBody>
      </p:sp>
      <p:sp>
        <p:nvSpPr>
          <p:cNvPr id="7" name="Fumetto 3 6"/>
          <p:cNvSpPr/>
          <p:nvPr/>
        </p:nvSpPr>
        <p:spPr>
          <a:xfrm>
            <a:off x="4929449" y="2415244"/>
            <a:ext cx="1442751" cy="653716"/>
          </a:xfrm>
          <a:prstGeom prst="wedgeEllipse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900" dirty="0" smtClean="0"/>
          </a:p>
          <a:p>
            <a:pPr algn="ctr"/>
            <a:endParaRPr lang="it-IT" sz="1000" b="1" dirty="0" smtClean="0">
              <a:solidFill>
                <a:srgbClr val="FFFF00"/>
              </a:solidFill>
            </a:endParaRPr>
          </a:p>
          <a:p>
            <a:pPr algn="ctr"/>
            <a:r>
              <a:rPr lang="it-IT" sz="1000" b="1" dirty="0" smtClean="0">
                <a:solidFill>
                  <a:srgbClr val="FF0000"/>
                </a:solidFill>
              </a:rPr>
              <a:t>Gnam…gnam Francamente me ne infischio</a:t>
            </a:r>
            <a:r>
              <a:rPr lang="it-IT" sz="900" b="1" dirty="0" smtClean="0">
                <a:solidFill>
                  <a:srgbClr val="FF0000"/>
                </a:solidFill>
              </a:rPr>
              <a:t>!!</a:t>
            </a:r>
          </a:p>
          <a:p>
            <a:pPr algn="ctr"/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555776" y="548680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tx2"/>
                </a:solidFill>
                <a:latin typeface="Bernard MT Condensed" panose="02050806060905020404" pitchFamily="18" charset="0"/>
              </a:rPr>
              <a:t>Saggezza equina</a:t>
            </a:r>
            <a:endParaRPr lang="it-IT" sz="2400" b="1" dirty="0">
              <a:solidFill>
                <a:schemeClr val="tx2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6012160" y="645333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tx2"/>
                </a:solidFill>
              </a:rPr>
              <a:t>Francesca D’Agostini </a:t>
            </a:r>
            <a:endParaRPr lang="it-IT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16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010345"/>
            <a:ext cx="3960440" cy="5150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umetto 3 5"/>
          <p:cNvSpPr/>
          <p:nvPr/>
        </p:nvSpPr>
        <p:spPr>
          <a:xfrm>
            <a:off x="3417280" y="1844824"/>
            <a:ext cx="1512169" cy="696949"/>
          </a:xfrm>
          <a:prstGeom prst="wedgeEllipseCallou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 smtClean="0">
                <a:solidFill>
                  <a:schemeClr val="accent6">
                    <a:lumMod val="75000"/>
                  </a:schemeClr>
                </a:solidFill>
              </a:rPr>
              <a:t>Ma si, dopotutto domani è un altro giorno!!</a:t>
            </a:r>
            <a:endParaRPr lang="it-IT" sz="1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Fumetto 3 6"/>
          <p:cNvSpPr/>
          <p:nvPr/>
        </p:nvSpPr>
        <p:spPr>
          <a:xfrm>
            <a:off x="4929449" y="2276872"/>
            <a:ext cx="1442751" cy="864096"/>
          </a:xfrm>
          <a:prstGeom prst="wedgeEllipseCallou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900" dirty="0" smtClean="0">
              <a:solidFill>
                <a:prstClr val="white"/>
              </a:solidFill>
            </a:endParaRPr>
          </a:p>
          <a:p>
            <a:pPr algn="ctr"/>
            <a:endParaRPr lang="it-IT" sz="1000" b="1" dirty="0" smtClean="0">
              <a:solidFill>
                <a:srgbClr val="FFFF00"/>
              </a:solidFill>
            </a:endParaRPr>
          </a:p>
          <a:p>
            <a:pPr algn="ctr"/>
            <a:r>
              <a:rPr lang="it-IT" sz="1000" b="1" dirty="0" smtClean="0">
                <a:solidFill>
                  <a:schemeClr val="accent6">
                    <a:lumMod val="75000"/>
                  </a:schemeClr>
                </a:solidFill>
              </a:rPr>
              <a:t>Un altro giorno!! Non mi dire che c’è un’altra gara</a:t>
            </a:r>
            <a:r>
              <a:rPr lang="it-IT" sz="1000" b="1" dirty="0" smtClean="0">
                <a:solidFill>
                  <a:schemeClr val="accent6"/>
                </a:solidFill>
              </a:rPr>
              <a:t>!</a:t>
            </a:r>
            <a:endParaRPr lang="it-IT" sz="900" b="1" dirty="0" smtClean="0">
              <a:solidFill>
                <a:schemeClr val="accent6"/>
              </a:solidFill>
            </a:endParaRPr>
          </a:p>
          <a:p>
            <a:pPr algn="ctr"/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555776" y="548680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1F497D"/>
                </a:solidFill>
                <a:latin typeface="Bernard MT Condensed" panose="02050806060905020404" pitchFamily="18" charset="0"/>
              </a:rPr>
              <a:t>Saggezza equina</a:t>
            </a:r>
            <a:endParaRPr lang="it-IT" sz="2400" b="1" dirty="0">
              <a:solidFill>
                <a:srgbClr val="1F497D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6012160" y="645333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1F497D"/>
                </a:solidFill>
              </a:rPr>
              <a:t> Francesca D’Agostini </a:t>
            </a:r>
            <a:endParaRPr lang="it-IT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6927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43</Words>
  <Application>Microsoft Office PowerPoint</Application>
  <PresentationFormat>Presentazione su schermo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Bernard MT Condensed</vt:lpstr>
      <vt:lpstr>Calibri</vt:lpstr>
      <vt:lpstr>Tema di Office</vt:lpstr>
      <vt:lpstr>Presentazione standard di PowerPoint</vt:lpstr>
      <vt:lpstr>Presentazione standard di PowerPoint</vt:lpstr>
    </vt:vector>
  </TitlesOfParts>
  <Company>Telecom Italia S.p.A.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Telecom Italia S.p.A.</dc:creator>
  <cp:lastModifiedBy>GGiovagnoli</cp:lastModifiedBy>
  <cp:revision>10</cp:revision>
  <cp:lastPrinted>2016-10-19T08:45:37Z</cp:lastPrinted>
  <dcterms:created xsi:type="dcterms:W3CDTF">2016-10-05T11:14:38Z</dcterms:created>
  <dcterms:modified xsi:type="dcterms:W3CDTF">2016-10-19T08:45:53Z</dcterms:modified>
</cp:coreProperties>
</file>